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3" r:id="rId4"/>
    <p:sldMasterId id="2147484136" r:id="rId5"/>
    <p:sldMasterId id="2147484140" r:id="rId6"/>
    <p:sldMasterId id="2147484162" r:id="rId7"/>
    <p:sldMasterId id="2147484166" r:id="rId8"/>
    <p:sldMasterId id="2147484170" r:id="rId9"/>
    <p:sldMasterId id="2147484174" r:id="rId10"/>
    <p:sldMasterId id="2147484215" r:id="rId11"/>
    <p:sldMasterId id="2147484852" r:id="rId12"/>
    <p:sldMasterId id="2147484880" r:id="rId13"/>
    <p:sldMasterId id="2147485038" r:id="rId14"/>
  </p:sldMasterIdLst>
  <p:notesMasterIdLst>
    <p:notesMasterId r:id="rId38"/>
  </p:notesMasterIdLst>
  <p:handoutMasterIdLst>
    <p:handoutMasterId r:id="rId39"/>
  </p:handoutMasterIdLst>
  <p:sldIdLst>
    <p:sldId id="1282" r:id="rId15"/>
    <p:sldId id="3129" r:id="rId16"/>
    <p:sldId id="1559" r:id="rId17"/>
    <p:sldId id="1332" r:id="rId18"/>
    <p:sldId id="1342" r:id="rId19"/>
    <p:sldId id="1613" r:id="rId20"/>
    <p:sldId id="3160" r:id="rId21"/>
    <p:sldId id="3161" r:id="rId22"/>
    <p:sldId id="259" r:id="rId23"/>
    <p:sldId id="3158" r:id="rId24"/>
    <p:sldId id="3155" r:id="rId25"/>
    <p:sldId id="1343" r:id="rId26"/>
    <p:sldId id="3120" r:id="rId27"/>
    <p:sldId id="3159" r:id="rId28"/>
    <p:sldId id="3145" r:id="rId29"/>
    <p:sldId id="3146" r:id="rId30"/>
    <p:sldId id="3148" r:id="rId31"/>
    <p:sldId id="3151" r:id="rId32"/>
    <p:sldId id="3127" r:id="rId33"/>
    <p:sldId id="322" r:id="rId34"/>
    <p:sldId id="333" r:id="rId35"/>
    <p:sldId id="3133" r:id="rId36"/>
    <p:sldId id="3153" r:id="rId37"/>
  </p:sldIdLst>
  <p:sldSz cx="12192000" cy="6858000"/>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27629922-5BB1-4A52-AF5C-7143802549CE}">
          <p14:sldIdLst>
            <p14:sldId id="1282"/>
            <p14:sldId id="3129"/>
            <p14:sldId id="1559"/>
            <p14:sldId id="1332"/>
            <p14:sldId id="1342"/>
            <p14:sldId id="1613"/>
            <p14:sldId id="3160"/>
            <p14:sldId id="3161"/>
            <p14:sldId id="259"/>
            <p14:sldId id="3158"/>
            <p14:sldId id="3155"/>
            <p14:sldId id="1343"/>
            <p14:sldId id="3120"/>
          </p14:sldIdLst>
        </p14:section>
        <p14:section name="Resources" id="{6321D10C-9A5B-401D-A1F6-1B29FB09F6D5}">
          <p14:sldIdLst>
            <p14:sldId id="3159"/>
            <p14:sldId id="3145"/>
            <p14:sldId id="3146"/>
            <p14:sldId id="3148"/>
            <p14:sldId id="3151"/>
            <p14:sldId id="3127"/>
            <p14:sldId id="322"/>
            <p14:sldId id="333"/>
            <p14:sldId id="3133"/>
            <p14:sldId id="315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84E9AC-8F45-B933-01DB-BFACFA2D13D4}" name="McCarthy, John F." initials="MJF" userId="S::John.McCarthy2@va.gov::0cf2bc72-0e8e-4ec8-a666-7536318390c6" providerId="AD"/>
  <p188:author id="{82F959C3-A99B-2076-162D-7BBD9C09FDF8}" name="Provost, Lynsie A. (VCL)" initials="PLA(" userId="S::Lynsie.Provost@va.gov::522d2568-92d0-419c-9a66-a934e26270b4" providerId="AD"/>
  <p188:author id="{56BFE5DD-8B50-6824-3475-9F057C3FC1CB}" name="Megan Wojcik" initials="MW" userId="S::megan.wojcik@dcgcommunications.com::87125a2e-e511-447b-ba05-966d1cf39178" providerId="AD"/>
  <p188:author id="{AAF6CEE9-C4AB-97D1-C755-DE5AAE53C5F1}" name="Burgard, Jesse" initials="BJ" userId="S::Jesse.Burgard@va.gov::c000b631-57d6-4348-9fd8-198cd6c205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B7B"/>
    <a:srgbClr val="A60707"/>
    <a:srgbClr val="003D6B"/>
    <a:srgbClr val="002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2280" autoAdjust="0"/>
  </p:normalViewPr>
  <p:slideViewPr>
    <p:cSldViewPr snapToGrid="0">
      <p:cViewPr varScale="1">
        <p:scale>
          <a:sx n="78" d="100"/>
          <a:sy n="78" d="100"/>
        </p:scale>
        <p:origin x="178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notesMaster" Target="notesMasters/notes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18-34</c:v>
                </c:pt>
              </c:strCache>
            </c:strRef>
          </c:tx>
          <c:spPr>
            <a:ln w="57150" cap="rnd">
              <a:solidFill>
                <a:srgbClr val="C00000"/>
              </a:solidFill>
              <a:round/>
            </a:ln>
            <a:effectLst>
              <a:outerShdw blurRad="50800" dist="38100" dir="2700000" algn="tl" rotWithShape="0">
                <a:prstClr val="black">
                  <a:alpha val="40000"/>
                </a:prstClr>
              </a:outerShdw>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Sheet1!$B$2:$B$21</c:f>
              <c:numCache>
                <c:formatCode>#####0.0</c:formatCode>
                <c:ptCount val="20"/>
                <c:pt idx="0">
                  <c:v>23.6</c:v>
                </c:pt>
                <c:pt idx="1">
                  <c:v>23.5</c:v>
                </c:pt>
                <c:pt idx="2">
                  <c:v>27.9</c:v>
                </c:pt>
                <c:pt idx="3">
                  <c:v>25.1</c:v>
                </c:pt>
                <c:pt idx="4">
                  <c:v>25.4</c:v>
                </c:pt>
                <c:pt idx="5">
                  <c:v>24.2</c:v>
                </c:pt>
                <c:pt idx="6">
                  <c:v>26.1</c:v>
                </c:pt>
                <c:pt idx="7">
                  <c:v>28.5</c:v>
                </c:pt>
                <c:pt idx="8">
                  <c:v>28.9</c:v>
                </c:pt>
                <c:pt idx="9">
                  <c:v>29.6</c:v>
                </c:pt>
                <c:pt idx="10">
                  <c:v>31.9</c:v>
                </c:pt>
                <c:pt idx="11">
                  <c:v>34.299999999999997</c:v>
                </c:pt>
                <c:pt idx="12">
                  <c:v>38.6</c:v>
                </c:pt>
                <c:pt idx="13">
                  <c:v>38</c:v>
                </c:pt>
                <c:pt idx="14">
                  <c:v>41.2</c:v>
                </c:pt>
                <c:pt idx="15">
                  <c:v>44.6</c:v>
                </c:pt>
                <c:pt idx="16">
                  <c:v>45.5</c:v>
                </c:pt>
                <c:pt idx="17">
                  <c:v>47.5</c:v>
                </c:pt>
                <c:pt idx="18">
                  <c:v>44.5</c:v>
                </c:pt>
                <c:pt idx="19">
                  <c:v>46.1</c:v>
                </c:pt>
              </c:numCache>
            </c:numRef>
          </c:val>
          <c:smooth val="0"/>
          <c:extLst>
            <c:ext xmlns:c16="http://schemas.microsoft.com/office/drawing/2014/chart" uri="{C3380CC4-5D6E-409C-BE32-E72D297353CC}">
              <c16:uniqueId val="{00000000-1CCF-4E18-986E-7C99B6F89E34}"/>
            </c:ext>
          </c:extLst>
        </c:ser>
        <c:ser>
          <c:idx val="1"/>
          <c:order val="1"/>
          <c:tx>
            <c:strRef>
              <c:f>Sheet1!$C$1</c:f>
              <c:strCache>
                <c:ptCount val="1"/>
                <c:pt idx="0">
                  <c:v>35-54</c:v>
                </c:pt>
              </c:strCache>
            </c:strRef>
          </c:tx>
          <c:spPr>
            <a:ln w="57150" cap="rnd">
              <a:solidFill>
                <a:srgbClr val="00B0F0"/>
              </a:solidFill>
              <a:round/>
            </a:ln>
            <a:effectLst>
              <a:outerShdw blurRad="50800" dist="38100" dir="2700000" algn="tl" rotWithShape="0">
                <a:prstClr val="black">
                  <a:alpha val="40000"/>
                </a:prstClr>
              </a:outerShdw>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Sheet1!$C$2:$C$21</c:f>
              <c:numCache>
                <c:formatCode>#####0.0</c:formatCode>
                <c:ptCount val="20"/>
                <c:pt idx="0">
                  <c:v>28.2</c:v>
                </c:pt>
                <c:pt idx="1">
                  <c:v>28.7</c:v>
                </c:pt>
                <c:pt idx="2">
                  <c:v>28.8</c:v>
                </c:pt>
                <c:pt idx="3">
                  <c:v>28.9</c:v>
                </c:pt>
                <c:pt idx="4">
                  <c:v>28.2</c:v>
                </c:pt>
                <c:pt idx="5">
                  <c:v>27.9</c:v>
                </c:pt>
                <c:pt idx="6">
                  <c:v>29.2</c:v>
                </c:pt>
                <c:pt idx="7">
                  <c:v>30.7</c:v>
                </c:pt>
                <c:pt idx="8">
                  <c:v>30.6</c:v>
                </c:pt>
                <c:pt idx="9">
                  <c:v>30.9</c:v>
                </c:pt>
                <c:pt idx="10">
                  <c:v>31.1</c:v>
                </c:pt>
                <c:pt idx="11">
                  <c:v>31</c:v>
                </c:pt>
                <c:pt idx="12">
                  <c:v>30.1</c:v>
                </c:pt>
                <c:pt idx="13">
                  <c:v>32</c:v>
                </c:pt>
                <c:pt idx="14">
                  <c:v>32.9</c:v>
                </c:pt>
                <c:pt idx="15">
                  <c:v>30.9</c:v>
                </c:pt>
                <c:pt idx="16">
                  <c:v>33.6</c:v>
                </c:pt>
                <c:pt idx="17">
                  <c:v>33.6</c:v>
                </c:pt>
                <c:pt idx="18">
                  <c:v>33.1</c:v>
                </c:pt>
                <c:pt idx="19">
                  <c:v>31.8</c:v>
                </c:pt>
              </c:numCache>
            </c:numRef>
          </c:val>
          <c:smooth val="0"/>
          <c:extLst>
            <c:ext xmlns:c16="http://schemas.microsoft.com/office/drawing/2014/chart" uri="{C3380CC4-5D6E-409C-BE32-E72D297353CC}">
              <c16:uniqueId val="{00000001-1CCF-4E18-986E-7C99B6F89E34}"/>
            </c:ext>
          </c:extLst>
        </c:ser>
        <c:ser>
          <c:idx val="2"/>
          <c:order val="2"/>
          <c:tx>
            <c:strRef>
              <c:f>Sheet1!$D$1</c:f>
              <c:strCache>
                <c:ptCount val="1"/>
                <c:pt idx="0">
                  <c:v>55-74</c:v>
                </c:pt>
              </c:strCache>
            </c:strRef>
          </c:tx>
          <c:spPr>
            <a:ln w="57150" cap="rnd">
              <a:solidFill>
                <a:schemeClr val="accent3"/>
              </a:solidFill>
              <a:round/>
            </a:ln>
            <a:effectLst>
              <a:outerShdw blurRad="50800" dist="38100" dir="2700000" algn="tl" rotWithShape="0">
                <a:prstClr val="black">
                  <a:alpha val="40000"/>
                </a:prstClr>
              </a:outerShdw>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Sheet1!$D$2:$D$21</c:f>
              <c:numCache>
                <c:formatCode>#####0.0</c:formatCode>
                <c:ptCount val="20"/>
                <c:pt idx="0">
                  <c:v>17.3</c:v>
                </c:pt>
                <c:pt idx="1">
                  <c:v>18.600000000000001</c:v>
                </c:pt>
                <c:pt idx="2">
                  <c:v>18.399999999999999</c:v>
                </c:pt>
                <c:pt idx="3">
                  <c:v>19.2</c:v>
                </c:pt>
                <c:pt idx="4">
                  <c:v>20.3</c:v>
                </c:pt>
                <c:pt idx="5">
                  <c:v>21.5</c:v>
                </c:pt>
                <c:pt idx="6">
                  <c:v>22.6</c:v>
                </c:pt>
                <c:pt idx="7">
                  <c:v>25.3</c:v>
                </c:pt>
                <c:pt idx="8">
                  <c:v>25.1</c:v>
                </c:pt>
                <c:pt idx="9">
                  <c:v>25.9</c:v>
                </c:pt>
                <c:pt idx="10">
                  <c:v>25.2</c:v>
                </c:pt>
                <c:pt idx="11">
                  <c:v>25.7</c:v>
                </c:pt>
                <c:pt idx="12">
                  <c:v>26.6</c:v>
                </c:pt>
                <c:pt idx="13">
                  <c:v>27.5</c:v>
                </c:pt>
                <c:pt idx="14">
                  <c:v>27.9</c:v>
                </c:pt>
                <c:pt idx="15">
                  <c:v>27.8</c:v>
                </c:pt>
                <c:pt idx="16">
                  <c:v>29.5</c:v>
                </c:pt>
                <c:pt idx="17">
                  <c:v>31.4</c:v>
                </c:pt>
                <c:pt idx="18">
                  <c:v>29.4</c:v>
                </c:pt>
                <c:pt idx="19">
                  <c:v>27.4</c:v>
                </c:pt>
              </c:numCache>
            </c:numRef>
          </c:val>
          <c:smooth val="0"/>
          <c:extLst>
            <c:ext xmlns:c16="http://schemas.microsoft.com/office/drawing/2014/chart" uri="{C3380CC4-5D6E-409C-BE32-E72D297353CC}">
              <c16:uniqueId val="{00000002-1CCF-4E18-986E-7C99B6F89E34}"/>
            </c:ext>
          </c:extLst>
        </c:ser>
        <c:ser>
          <c:idx val="3"/>
          <c:order val="3"/>
          <c:tx>
            <c:strRef>
              <c:f>Sheet1!$E$1</c:f>
              <c:strCache>
                <c:ptCount val="1"/>
                <c:pt idx="0">
                  <c:v>75+</c:v>
                </c:pt>
              </c:strCache>
            </c:strRef>
          </c:tx>
          <c:spPr>
            <a:ln w="57150" cap="rnd">
              <a:solidFill>
                <a:srgbClr val="7030A0"/>
              </a:solidFill>
              <a:round/>
            </a:ln>
            <a:effectLst>
              <a:outerShdw blurRad="50800" dist="38100" dir="2700000" algn="tl" rotWithShape="0">
                <a:prstClr val="black">
                  <a:alpha val="40000"/>
                </a:prstClr>
              </a:outerShdw>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Sheet1!$E$2:$E$21</c:f>
              <c:numCache>
                <c:formatCode>#####0.0</c:formatCode>
                <c:ptCount val="20"/>
                <c:pt idx="0">
                  <c:v>26.4</c:v>
                </c:pt>
                <c:pt idx="1">
                  <c:v>28</c:v>
                </c:pt>
                <c:pt idx="2">
                  <c:v>25.5</c:v>
                </c:pt>
                <c:pt idx="3">
                  <c:v>26.6</c:v>
                </c:pt>
                <c:pt idx="4">
                  <c:v>28.6</c:v>
                </c:pt>
                <c:pt idx="5">
                  <c:v>27.8</c:v>
                </c:pt>
                <c:pt idx="6">
                  <c:v>29.7</c:v>
                </c:pt>
                <c:pt idx="7">
                  <c:v>29.7</c:v>
                </c:pt>
                <c:pt idx="8">
                  <c:v>31</c:v>
                </c:pt>
                <c:pt idx="9">
                  <c:v>30.9</c:v>
                </c:pt>
                <c:pt idx="10">
                  <c:v>30.2</c:v>
                </c:pt>
                <c:pt idx="11">
                  <c:v>30.3</c:v>
                </c:pt>
                <c:pt idx="12">
                  <c:v>30.3</c:v>
                </c:pt>
                <c:pt idx="13">
                  <c:v>31.8</c:v>
                </c:pt>
                <c:pt idx="14">
                  <c:v>30.9</c:v>
                </c:pt>
                <c:pt idx="15">
                  <c:v>31.7</c:v>
                </c:pt>
                <c:pt idx="16">
                  <c:v>33.5</c:v>
                </c:pt>
                <c:pt idx="17">
                  <c:v>31.8</c:v>
                </c:pt>
                <c:pt idx="18">
                  <c:v>33.200000000000003</c:v>
                </c:pt>
                <c:pt idx="19">
                  <c:v>32</c:v>
                </c:pt>
              </c:numCache>
            </c:numRef>
          </c:val>
          <c:smooth val="0"/>
          <c:extLst>
            <c:ext xmlns:c16="http://schemas.microsoft.com/office/drawing/2014/chart" uri="{C3380CC4-5D6E-409C-BE32-E72D297353CC}">
              <c16:uniqueId val="{00000003-1CCF-4E18-986E-7C99B6F89E34}"/>
            </c:ext>
          </c:extLst>
        </c:ser>
        <c:dLbls>
          <c:showLegendKey val="0"/>
          <c:showVal val="0"/>
          <c:showCatName val="0"/>
          <c:showSerName val="0"/>
          <c:showPercent val="0"/>
          <c:showBubbleSize val="0"/>
        </c:dLbls>
        <c:smooth val="0"/>
        <c:axId val="224082303"/>
        <c:axId val="224083023"/>
      </c:lineChart>
      <c:catAx>
        <c:axId val="22408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4083023"/>
        <c:crosses val="autoZero"/>
        <c:auto val="1"/>
        <c:lblAlgn val="ctr"/>
        <c:lblOffset val="100"/>
        <c:noMultiLvlLbl val="0"/>
      </c:catAx>
      <c:valAx>
        <c:axId val="2240830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Rate</a:t>
                </a:r>
                <a:r>
                  <a:rPr lang="en-US" baseline="0" dirty="0"/>
                  <a:t> per 100,000</a:t>
                </a:r>
                <a:endParaRPr lang="en-US" dirty="0"/>
              </a:p>
            </c:rich>
          </c:tx>
          <c:layout>
            <c:manualLayout>
              <c:xMode val="edge"/>
              <c:yMode val="edge"/>
              <c:x val="1.6E-2"/>
              <c:y val="0.3218259903228388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4082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White</c:v>
                </c:pt>
              </c:strCache>
            </c:strRef>
          </c:tx>
          <c:spPr>
            <a:ln w="34925" cap="rnd">
              <a:solidFill>
                <a:schemeClr val="tx2"/>
              </a:solidFill>
              <a:round/>
            </a:ln>
            <a:effectLst>
              <a:outerShdw blurRad="57150" dist="19050" dir="5400000" algn="ctr" rotWithShape="0">
                <a:srgbClr val="000000">
                  <a:alpha val="63000"/>
                </a:srgbClr>
              </a:outerShdw>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Sheet1!$B$2:$B$21</c:f>
              <c:numCache>
                <c:formatCode>#####0.0</c:formatCode>
                <c:ptCount val="20"/>
                <c:pt idx="0">
                  <c:v>23.056493360342099</c:v>
                </c:pt>
                <c:pt idx="1">
                  <c:v>24.373649611547801</c:v>
                </c:pt>
                <c:pt idx="2">
                  <c:v>24.185048733852501</c:v>
                </c:pt>
                <c:pt idx="3">
                  <c:v>24.148665220262199</c:v>
                </c:pt>
                <c:pt idx="4">
                  <c:v>25.2368194431155</c:v>
                </c:pt>
                <c:pt idx="5">
                  <c:v>25.6442857841459</c:v>
                </c:pt>
                <c:pt idx="6">
                  <c:v>26.909290052773098</c:v>
                </c:pt>
                <c:pt idx="7">
                  <c:v>27.470146621655701</c:v>
                </c:pt>
                <c:pt idx="8">
                  <c:v>26.702885551740099</c:v>
                </c:pt>
                <c:pt idx="9">
                  <c:v>30.430716475294901</c:v>
                </c:pt>
                <c:pt idx="10">
                  <c:v>30.501422100495098</c:v>
                </c:pt>
                <c:pt idx="11">
                  <c:v>31.174197703123301</c:v>
                </c:pt>
                <c:pt idx="12">
                  <c:v>31.359756429076299</c:v>
                </c:pt>
                <c:pt idx="13">
                  <c:v>32.841430387442699</c:v>
                </c:pt>
                <c:pt idx="14">
                  <c:v>33.695775285989399</c:v>
                </c:pt>
                <c:pt idx="15">
                  <c:v>33.514482280164202</c:v>
                </c:pt>
                <c:pt idx="16">
                  <c:v>35.877862595419899</c:v>
                </c:pt>
                <c:pt idx="17">
                  <c:v>36.709935703020797</c:v>
                </c:pt>
                <c:pt idx="18">
                  <c:v>35.284613472532897</c:v>
                </c:pt>
                <c:pt idx="19">
                  <c:v>34.183738389108001</c:v>
                </c:pt>
              </c:numCache>
            </c:numRef>
          </c:val>
          <c:smooth val="0"/>
          <c:extLst>
            <c:ext xmlns:c16="http://schemas.microsoft.com/office/drawing/2014/chart" uri="{C3380CC4-5D6E-409C-BE32-E72D297353CC}">
              <c16:uniqueId val="{00000000-1ED9-45E9-9061-E109FDD9C1E2}"/>
            </c:ext>
          </c:extLst>
        </c:ser>
        <c:ser>
          <c:idx val="1"/>
          <c:order val="1"/>
          <c:tx>
            <c:strRef>
              <c:f>Sheet1!$C$1</c:f>
              <c:strCache>
                <c:ptCount val="1"/>
                <c:pt idx="0">
                  <c:v>Black or African American</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Sheet1!$C$2:$C$21</c:f>
              <c:numCache>
                <c:formatCode>#####0.0</c:formatCode>
                <c:ptCount val="20"/>
                <c:pt idx="0">
                  <c:v>12.0661157024793</c:v>
                </c:pt>
                <c:pt idx="1">
                  <c:v>11.36638452237</c:v>
                </c:pt>
                <c:pt idx="2">
                  <c:v>10.466067048242</c:v>
                </c:pt>
                <c:pt idx="3">
                  <c:v>11.8479579458148</c:v>
                </c:pt>
                <c:pt idx="4">
                  <c:v>11.492418196328799</c:v>
                </c:pt>
                <c:pt idx="5">
                  <c:v>10.442407333599</c:v>
                </c:pt>
                <c:pt idx="6">
                  <c:v>11.435523114355201</c:v>
                </c:pt>
                <c:pt idx="7">
                  <c:v>11.522801302931599</c:v>
                </c:pt>
                <c:pt idx="8">
                  <c:v>11.7382413087935</c:v>
                </c:pt>
                <c:pt idx="9">
                  <c:v>13.5512156237545</c:v>
                </c:pt>
                <c:pt idx="10">
                  <c:v>13.1147540983607</c:v>
                </c:pt>
                <c:pt idx="11">
                  <c:v>13.0107100357001</c:v>
                </c:pt>
                <c:pt idx="12">
                  <c:v>14.757358790771701</c:v>
                </c:pt>
                <c:pt idx="13">
                  <c:v>12.720706260032101</c:v>
                </c:pt>
                <c:pt idx="14">
                  <c:v>13.0294473578056</c:v>
                </c:pt>
                <c:pt idx="15">
                  <c:v>13.788870703764299</c:v>
                </c:pt>
                <c:pt idx="16">
                  <c:v>14.1797197032152</c:v>
                </c:pt>
                <c:pt idx="17">
                  <c:v>14.8884381338742</c:v>
                </c:pt>
                <c:pt idx="18">
                  <c:v>15.2693398136898</c:v>
                </c:pt>
                <c:pt idx="19">
                  <c:v>14.221678891605499</c:v>
                </c:pt>
              </c:numCache>
            </c:numRef>
          </c:val>
          <c:smooth val="0"/>
          <c:extLst>
            <c:ext xmlns:c16="http://schemas.microsoft.com/office/drawing/2014/chart" uri="{C3380CC4-5D6E-409C-BE32-E72D297353CC}">
              <c16:uniqueId val="{00000001-1ED9-45E9-9061-E109FDD9C1E2}"/>
            </c:ext>
          </c:extLst>
        </c:ser>
        <c:ser>
          <c:idx val="2"/>
          <c:order val="2"/>
          <c:tx>
            <c:strRef>
              <c:f>Sheet1!$D$1</c:f>
              <c:strCache>
                <c:ptCount val="1"/>
                <c:pt idx="0">
                  <c:v>American Indian / Alaska Native</c:v>
                </c:pt>
              </c:strCache>
            </c:strRef>
          </c:tx>
          <c:spPr>
            <a:ln w="34925" cap="rnd">
              <a:solidFill>
                <a:schemeClr val="tx2">
                  <a:lumMod val="60000"/>
                  <a:lumOff val="40000"/>
                </a:schemeClr>
              </a:solidFill>
              <a:round/>
            </a:ln>
            <a:effectLst>
              <a:outerShdw blurRad="57150" dist="19050" dir="5400000" algn="ctr" rotWithShape="0">
                <a:srgbClr val="000000">
                  <a:alpha val="63000"/>
                </a:srgbClr>
              </a:outerShdw>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Sheet1!$D$2:$D$21</c:f>
              <c:numCache>
                <c:formatCode>#####0.0</c:formatCode>
                <c:ptCount val="20"/>
                <c:pt idx="0">
                  <c:v>26.829268292682901</c:v>
                </c:pt>
                <c:pt idx="1">
                  <c:v>18.75</c:v>
                </c:pt>
                <c:pt idx="2">
                  <c:v>18.3783783783784</c:v>
                </c:pt>
                <c:pt idx="3">
                  <c:v>16.3841807909605</c:v>
                </c:pt>
                <c:pt idx="4">
                  <c:v>22.033898305084701</c:v>
                </c:pt>
                <c:pt idx="5">
                  <c:v>17.877094972066999</c:v>
                </c:pt>
                <c:pt idx="6">
                  <c:v>19.1860465116279</c:v>
                </c:pt>
                <c:pt idx="7">
                  <c:v>20.245398773006102</c:v>
                </c:pt>
                <c:pt idx="8">
                  <c:v>27.160493827160501</c:v>
                </c:pt>
                <c:pt idx="9">
                  <c:v>22.699386503067501</c:v>
                </c:pt>
                <c:pt idx="10">
                  <c:v>33.3333333333333</c:v>
                </c:pt>
                <c:pt idx="11">
                  <c:v>25</c:v>
                </c:pt>
                <c:pt idx="12">
                  <c:v>30.434782608695699</c:v>
                </c:pt>
                <c:pt idx="13">
                  <c:v>39.610389610389603</c:v>
                </c:pt>
                <c:pt idx="14">
                  <c:v>28.476821192052999</c:v>
                </c:pt>
                <c:pt idx="15">
                  <c:v>31.168831168831201</c:v>
                </c:pt>
                <c:pt idx="16">
                  <c:v>31.847133757961799</c:v>
                </c:pt>
                <c:pt idx="17">
                  <c:v>32.5153374233129</c:v>
                </c:pt>
                <c:pt idx="18">
                  <c:v>31.2883435582822</c:v>
                </c:pt>
                <c:pt idx="19">
                  <c:v>29.813664596273298</c:v>
                </c:pt>
              </c:numCache>
            </c:numRef>
          </c:val>
          <c:smooth val="0"/>
          <c:extLst>
            <c:ext xmlns:c16="http://schemas.microsoft.com/office/drawing/2014/chart" uri="{C3380CC4-5D6E-409C-BE32-E72D297353CC}">
              <c16:uniqueId val="{00000002-1ED9-45E9-9061-E109FDD9C1E2}"/>
            </c:ext>
          </c:extLst>
        </c:ser>
        <c:ser>
          <c:idx val="3"/>
          <c:order val="3"/>
          <c:tx>
            <c:strRef>
              <c:f>Sheet1!$E$1</c:f>
              <c:strCache>
                <c:ptCount val="1"/>
                <c:pt idx="0">
                  <c:v>Asian, Native Hawaiian or Pacific Islander</c:v>
                </c:pt>
              </c:strCache>
            </c:strRef>
          </c:tx>
          <c:spPr>
            <a:ln w="34925" cap="rnd">
              <a:solidFill>
                <a:srgbClr val="FFC000"/>
              </a:solidFill>
              <a:round/>
            </a:ln>
            <a:effectLst>
              <a:outerShdw blurRad="57150" dist="19050" dir="5400000" algn="ctr" rotWithShape="0">
                <a:srgbClr val="000000">
                  <a:alpha val="63000"/>
                </a:srgbClr>
              </a:outerShdw>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Sheet1!$E$2:$E$21</c:f>
              <c:numCache>
                <c:formatCode>#####0.0</c:formatCode>
                <c:ptCount val="20"/>
                <c:pt idx="0">
                  <c:v>11.290322580645199</c:v>
                </c:pt>
                <c:pt idx="1">
                  <c:v>7.9872204472843498</c:v>
                </c:pt>
                <c:pt idx="2">
                  <c:v>12.3028391167192</c:v>
                </c:pt>
                <c:pt idx="3">
                  <c:v>12.1495327102804</c:v>
                </c:pt>
                <c:pt idx="4">
                  <c:v>12.1301775147929</c:v>
                </c:pt>
                <c:pt idx="5">
                  <c:v>16.616314199395799</c:v>
                </c:pt>
                <c:pt idx="6">
                  <c:v>14.6875</c:v>
                </c:pt>
                <c:pt idx="7">
                  <c:v>17.834394904458598</c:v>
                </c:pt>
                <c:pt idx="8">
                  <c:v>22.039473684210499</c:v>
                </c:pt>
                <c:pt idx="9">
                  <c:v>27.3615635179153</c:v>
                </c:pt>
                <c:pt idx="10">
                  <c:v>30.519480519480499</c:v>
                </c:pt>
                <c:pt idx="11">
                  <c:v>23.6593059936909</c:v>
                </c:pt>
                <c:pt idx="12">
                  <c:v>31.700288184438001</c:v>
                </c:pt>
                <c:pt idx="13">
                  <c:v>24.7191011235955</c:v>
                </c:pt>
                <c:pt idx="14">
                  <c:v>26.3888888888889</c:v>
                </c:pt>
                <c:pt idx="15">
                  <c:v>25.067385444743898</c:v>
                </c:pt>
                <c:pt idx="16">
                  <c:v>27.0557029177719</c:v>
                </c:pt>
                <c:pt idx="17">
                  <c:v>23.214285714285701</c:v>
                </c:pt>
                <c:pt idx="18">
                  <c:v>32.828282828282802</c:v>
                </c:pt>
                <c:pt idx="19">
                  <c:v>30.2030456852792</c:v>
                </c:pt>
              </c:numCache>
            </c:numRef>
          </c:val>
          <c:smooth val="0"/>
          <c:extLst>
            <c:ext xmlns:c16="http://schemas.microsoft.com/office/drawing/2014/chart" uri="{C3380CC4-5D6E-409C-BE32-E72D297353CC}">
              <c16:uniqueId val="{00000003-1ED9-45E9-9061-E109FDD9C1E2}"/>
            </c:ext>
          </c:extLst>
        </c:ser>
        <c:ser>
          <c:idx val="4"/>
          <c:order val="4"/>
          <c:tx>
            <c:strRef>
              <c:f>Sheet1!$F$1</c:f>
              <c:strCache>
                <c:ptCount val="1"/>
                <c:pt idx="0">
                  <c:v>Hispanic</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numRef>
              <c:f>Sheet1!$A$2:$A$21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Sheet1!$F$2:$F$21</c:f>
              <c:numCache>
                <c:formatCode>#####0.0</c:formatCode>
                <c:ptCount val="20"/>
                <c:pt idx="0">
                  <c:v>13.8090824837813</c:v>
                </c:pt>
                <c:pt idx="1">
                  <c:v>13.640469738030699</c:v>
                </c:pt>
                <c:pt idx="2">
                  <c:v>12.8919860627178</c:v>
                </c:pt>
                <c:pt idx="3">
                  <c:v>14.260563380281701</c:v>
                </c:pt>
                <c:pt idx="4">
                  <c:v>13.286713286713301</c:v>
                </c:pt>
                <c:pt idx="5">
                  <c:v>12.619669277632701</c:v>
                </c:pt>
                <c:pt idx="6">
                  <c:v>14.860139860139901</c:v>
                </c:pt>
                <c:pt idx="7">
                  <c:v>12.9520605550883</c:v>
                </c:pt>
                <c:pt idx="8">
                  <c:v>13.7123745819398</c:v>
                </c:pt>
                <c:pt idx="9">
                  <c:v>16.9421487603306</c:v>
                </c:pt>
                <c:pt idx="10">
                  <c:v>19.051446945337599</c:v>
                </c:pt>
                <c:pt idx="11">
                  <c:v>16.8106834249804</c:v>
                </c:pt>
                <c:pt idx="12">
                  <c:v>15.153846153846199</c:v>
                </c:pt>
                <c:pt idx="13">
                  <c:v>19.230769230769202</c:v>
                </c:pt>
                <c:pt idx="14">
                  <c:v>17.090909090909101</c:v>
                </c:pt>
                <c:pt idx="15">
                  <c:v>19.602063375092101</c:v>
                </c:pt>
                <c:pt idx="16">
                  <c:v>19.3044712562101</c:v>
                </c:pt>
                <c:pt idx="17">
                  <c:v>18.120805369127499</c:v>
                </c:pt>
                <c:pt idx="18">
                  <c:v>17.996044825313099</c:v>
                </c:pt>
                <c:pt idx="19">
                  <c:v>18.610747051114</c:v>
                </c:pt>
              </c:numCache>
            </c:numRef>
          </c:val>
          <c:smooth val="0"/>
          <c:extLst>
            <c:ext xmlns:c16="http://schemas.microsoft.com/office/drawing/2014/chart" uri="{C3380CC4-5D6E-409C-BE32-E72D297353CC}">
              <c16:uniqueId val="{00000000-7B3F-4F9E-BE3C-5D99C6E80EC4}"/>
            </c:ext>
          </c:extLst>
        </c:ser>
        <c:dLbls>
          <c:showLegendKey val="0"/>
          <c:showVal val="0"/>
          <c:showCatName val="0"/>
          <c:showSerName val="0"/>
          <c:showPercent val="0"/>
          <c:showBubbleSize val="0"/>
        </c:dLbls>
        <c:smooth val="0"/>
        <c:axId val="1094982608"/>
        <c:axId val="1094994128"/>
      </c:lineChart>
      <c:catAx>
        <c:axId val="1094982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4994128"/>
        <c:crosses val="autoZero"/>
        <c:auto val="1"/>
        <c:lblAlgn val="ctr"/>
        <c:lblOffset val="100"/>
        <c:noMultiLvlLbl val="0"/>
      </c:catAx>
      <c:valAx>
        <c:axId val="1094994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b="1"/>
                  <a:t>Rate per 100,000</a:t>
                </a:r>
              </a:p>
            </c:rich>
          </c:tx>
          <c:layout>
            <c:manualLayout>
              <c:xMode val="edge"/>
              <c:yMode val="edge"/>
              <c:x val="1.3625304136253041E-2"/>
              <c:y val="0.23984752627238523"/>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498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ACBC94-ED5A-4167-A18A-AC4F25ED66D4}" type="datetimeFigureOut">
              <a:rPr lang="en-US" smtClean="0"/>
              <a:t>10/5/23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1AE1E3-F2F8-47FD-A4F8-C33348A375A7}" type="slidenum">
              <a:rPr lang="en-US" smtClean="0"/>
              <a:t>‹#›</a:t>
            </a:fld>
            <a:endParaRPr lang="en-US"/>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E499EE-2D9F-4E82-8CEA-F4B67D4E6FEC}" type="datetimeFigureOut">
              <a:rPr lang="en-US" smtClean="0"/>
              <a:t>10/5/23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6F7D25-770E-4F77-8331-8C84F68246BD}" type="slidenum">
              <a:rPr lang="en-US" smtClean="0"/>
              <a:t>‹#›</a:t>
            </a:fld>
            <a:endParaRPr lang="en-US"/>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veteranscrisisline.ne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2005 – about 30,000 US Adults died by suicide (right around 84 per day)</a:t>
            </a:r>
          </a:p>
          <a:p>
            <a:r>
              <a:rPr lang="en-US" dirty="0"/>
              <a:t>Fifteen years later… in 2020, that number rose to around 46,00 and as of the CDC most recently released figures for 2021, and the rate rose to 48,000 US Adults (or on average around 132 US Adults every day).</a:t>
            </a:r>
          </a:p>
          <a:p>
            <a:endParaRPr lang="en-US" dirty="0"/>
          </a:p>
          <a:p>
            <a:pPr defTabSz="457200" fontAlgn="auto">
              <a:spcBef>
                <a:spcPts val="0"/>
              </a:spcBef>
              <a:spcAft>
                <a:spcPts val="0"/>
              </a:spcAft>
            </a:pPr>
            <a:r>
              <a:rPr lang="en-US" sz="1200" dirty="0"/>
              <a:t>US Adults:</a:t>
            </a:r>
          </a:p>
          <a:p>
            <a:pPr marL="171450" indent="-171450" defTabSz="457200" fontAlgn="auto">
              <a:spcBef>
                <a:spcPts val="0"/>
              </a:spcBef>
              <a:spcAft>
                <a:spcPts val="0"/>
              </a:spcAft>
              <a:buFont typeface="Arial" panose="020B0604020202020204" pitchFamily="34" charset="0"/>
              <a:buChar char="•"/>
            </a:pPr>
            <a:r>
              <a:rPr lang="en-US" sz="1200" b="0" dirty="0">
                <a:solidFill>
                  <a:schemeClr val="tx1"/>
                </a:solidFill>
                <a:latin typeface="+mn-lt"/>
              </a:rPr>
              <a:t>48,183 people died by suicide in the United States</a:t>
            </a:r>
          </a:p>
          <a:p>
            <a:pPr marL="171450" indent="-171450" defTabSz="457200" fontAlgn="auto">
              <a:spcBef>
                <a:spcPts val="0"/>
              </a:spcBef>
              <a:spcAft>
                <a:spcPts val="0"/>
              </a:spcAft>
              <a:buFont typeface="Arial" panose="020B0604020202020204" pitchFamily="34" charset="0"/>
              <a:buChar char="•"/>
            </a:pPr>
            <a:r>
              <a:rPr lang="en-US" sz="1200" dirty="0"/>
              <a:t>1 death every 11 minutes</a:t>
            </a:r>
          </a:p>
          <a:p>
            <a:pPr marL="171450" indent="-171450" defTabSz="457200" fontAlgn="auto">
              <a:spcBef>
                <a:spcPts val="0"/>
              </a:spcBef>
              <a:spcAft>
                <a:spcPts val="0"/>
              </a:spcAft>
              <a:buFont typeface="Arial" panose="020B0604020202020204" pitchFamily="34" charset="0"/>
              <a:buChar char="•"/>
            </a:pPr>
            <a:r>
              <a:rPr lang="en-US" sz="1200" b="0" dirty="0">
                <a:solidFill>
                  <a:schemeClr val="tx1"/>
                </a:solidFill>
                <a:latin typeface="+mn-lt"/>
              </a:rPr>
              <a:t>12.3 million adults seriously thought about suicide</a:t>
            </a:r>
          </a:p>
          <a:p>
            <a:pPr marL="171450" indent="-171450" defTabSz="457200" fontAlgn="auto">
              <a:spcBef>
                <a:spcPts val="0"/>
              </a:spcBef>
              <a:spcAft>
                <a:spcPts val="0"/>
              </a:spcAft>
              <a:buFont typeface="Arial" panose="020B0604020202020204" pitchFamily="34" charset="0"/>
              <a:buChar char="•"/>
            </a:pPr>
            <a:r>
              <a:rPr lang="en-US" sz="1200" b="0" dirty="0">
                <a:solidFill>
                  <a:schemeClr val="tx1"/>
                </a:solidFill>
                <a:latin typeface="+mn-lt"/>
              </a:rPr>
              <a:t>3.5 million adults made a plan</a:t>
            </a:r>
          </a:p>
          <a:p>
            <a:pPr marL="171450" indent="-171450" defTabSz="457200" fontAlgn="auto">
              <a:spcBef>
                <a:spcPts val="0"/>
              </a:spcBef>
              <a:spcAft>
                <a:spcPts val="0"/>
              </a:spcAft>
              <a:buFont typeface="Arial" panose="020B0604020202020204" pitchFamily="34" charset="0"/>
              <a:buChar char="•"/>
            </a:pPr>
            <a:r>
              <a:rPr lang="en-US" sz="1200" dirty="0"/>
              <a:t>1.7 million adults attempted suicide</a:t>
            </a:r>
            <a:endParaRPr lang="en-US" sz="1200" b="0" dirty="0">
              <a:solidFill>
                <a:schemeClr val="tx1"/>
              </a:solidFill>
              <a:latin typeface="+mn-lt"/>
            </a:endParaRPr>
          </a:p>
          <a:p>
            <a:endParaRPr lang="en-US" dirty="0"/>
          </a:p>
          <a:p>
            <a:endParaRPr lang="en-US" dirty="0"/>
          </a:p>
          <a:p>
            <a:r>
              <a:rPr lang="en-US" dirty="0"/>
              <a:t>Of those roughly 132 US Adults per day, about 17 will be Veterans. And of those Veterans, 60% will not have gone to the VA for care at any point in the 2 years prior to their death. </a:t>
            </a:r>
          </a:p>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a:t>
            </a:fld>
            <a:endParaRPr lang="en-US"/>
          </a:p>
        </p:txBody>
      </p:sp>
    </p:spTree>
    <p:extLst>
      <p:ext uri="{BB962C8B-B14F-4D97-AF65-F5344CB8AC3E}">
        <p14:creationId xmlns:p14="http://schemas.microsoft.com/office/powerpoint/2010/main" val="73354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9B73F7-48C1-6846-9B3F-8D3BA533F650}" type="slidenum">
              <a:rPr lang="en-US" smtClean="0"/>
              <a:t>19</a:t>
            </a:fld>
            <a:endParaRPr lang="en-US"/>
          </a:p>
        </p:txBody>
      </p:sp>
    </p:spTree>
    <p:extLst>
      <p:ext uri="{BB962C8B-B14F-4D97-AF65-F5344CB8AC3E}">
        <p14:creationId xmlns:p14="http://schemas.microsoft.com/office/powerpoint/2010/main" val="1585707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Veterans Crisis Line: </a:t>
            </a:r>
            <a:r>
              <a:rPr lang="en-US" sz="1200" kern="1200">
                <a:solidFill>
                  <a:schemeClr val="tx1"/>
                </a:solidFill>
                <a:effectLst/>
                <a:latin typeface="+mn-lt"/>
                <a:ea typeface="+mn-ea"/>
                <a:cs typeface="+mn-cs"/>
              </a:rPr>
              <a:t>The Veterans Crisis Line connects Veterans in crisis and their families and friends with qualified, caring VA responders through a confidential toll-free hotline, online chat, or text. Veterans and their loved ones can call dial </a:t>
            </a:r>
            <a:r>
              <a:rPr lang="en-US" sz="1200" b="1" kern="1200">
                <a:solidFill>
                  <a:schemeClr val="tx1"/>
                </a:solidFill>
                <a:effectLst/>
                <a:latin typeface="+mn-lt"/>
                <a:ea typeface="+mn-ea"/>
                <a:cs typeface="+mn-cs"/>
              </a:rPr>
              <a:t>988 press 1</a:t>
            </a:r>
            <a:r>
              <a:rPr lang="en-US" sz="1200" kern="1200">
                <a:solidFill>
                  <a:schemeClr val="tx1"/>
                </a:solidFill>
                <a:effectLst/>
                <a:latin typeface="+mn-lt"/>
                <a:ea typeface="+mn-ea"/>
                <a:cs typeface="+mn-cs"/>
              </a:rPr>
              <a:t>, chat online, or send a text message to 838255 to receive confidential crisis intervention and support 24 hours a day, 7 days a week, 365 days a year. More information is available at </a:t>
            </a:r>
            <a:r>
              <a:rPr lang="en-US" sz="1200" u="sng" kern="1200">
                <a:solidFill>
                  <a:schemeClr val="tx1"/>
                </a:solidFill>
                <a:effectLst/>
                <a:latin typeface="+mn-lt"/>
                <a:ea typeface="+mn-ea"/>
                <a:cs typeface="+mn-cs"/>
                <a:hlinkClick r:id="rId3"/>
              </a:rPr>
              <a:t>https://www.veteranscrisisline.net/</a:t>
            </a:r>
            <a:r>
              <a:rPr lang="en-US" sz="1200" kern="1200">
                <a:solidFill>
                  <a:schemeClr val="tx1"/>
                </a:solidFill>
                <a:effectLst/>
                <a:latin typeface="+mn-lt"/>
                <a:ea typeface="+mn-ea"/>
                <a:cs typeface="+mn-cs"/>
              </a:rPr>
              <a:t>.</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46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After</a:t>
            </a:r>
            <a:r>
              <a:rPr lang="en-US" baseline="0"/>
              <a:t> using the Resource Locator to find your local SPC, you can call or email them for clinical support, SAVE training, or event support. This example displays results of a search for resources in Fargo, North Dakota, which connects visitors to SPC Tammy Monsebroten, pictured here. </a:t>
            </a:r>
            <a:endParaRPr lang="en-US"/>
          </a:p>
          <a:p>
            <a:endParaRPr lang="en-US"/>
          </a:p>
        </p:txBody>
      </p:sp>
      <p:sp>
        <p:nvSpPr>
          <p:cNvPr id="4" name="Slide Number Placeholder 3"/>
          <p:cNvSpPr>
            <a:spLocks noGrp="1"/>
          </p:cNvSpPr>
          <p:nvPr>
            <p:ph type="sldNum" sz="quarter" idx="10"/>
          </p:nvPr>
        </p:nvSpPr>
        <p:spPr/>
        <p:txBody>
          <a:bodyPr/>
          <a:lstStyle/>
          <a:p>
            <a:fld id="{4C9B73F7-48C1-6846-9B3F-8D3BA533F650}" type="slidenum">
              <a:rPr lang="en-US" smtClean="0"/>
              <a:t>21</a:t>
            </a:fld>
            <a:endParaRPr lang="en-US"/>
          </a:p>
        </p:txBody>
      </p:sp>
    </p:spTree>
    <p:extLst>
      <p:ext uri="{BB962C8B-B14F-4D97-AF65-F5344CB8AC3E}">
        <p14:creationId xmlns:p14="http://schemas.microsoft.com/office/powerpoint/2010/main" val="3076836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Suicide is preventable, and preventive treatment works. Every day, people across the nation reach out for support and are able to live healthy, productive lives.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57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drivers of risk are complex and broad… and so to are the solutions. We know that intervention at one point changes trajectory. For the individual whose driver of risk is pain, pain management becomes a suicide prevention strategy. </a:t>
            </a:r>
          </a:p>
          <a:p>
            <a:endParaRPr lang="en-US" dirty="0"/>
          </a:p>
          <a:p>
            <a:r>
              <a:rPr lang="en-US" dirty="0"/>
              <a:t>VA operational analyses since 2007 have substantially advanced our understanding of Veteran suicide.</a:t>
            </a:r>
          </a:p>
          <a:p>
            <a:r>
              <a:rPr lang="en-US" dirty="0"/>
              <a:t>We have solid findings.  </a:t>
            </a:r>
          </a:p>
          <a:p>
            <a:pPr lvl="1"/>
            <a:r>
              <a:rPr lang="en-US" dirty="0"/>
              <a:t>Veterans are at greater risk for suicide than non-Veteran US adults. In fact, Veterans are at a risk rate that is 57% higher than non-Veterans.</a:t>
            </a:r>
          </a:p>
          <a:p>
            <a:pPr lvl="1"/>
            <a:r>
              <a:rPr lang="en-US" dirty="0"/>
              <a:t>Veteran suicide deaths are more likely to involve firearms than suicide deaths among non-Veterans. As I’ll go over in a minute… not only are Veteran firearm rates significantly higher, the gap is growing wider.</a:t>
            </a:r>
          </a:p>
          <a:p>
            <a:pPr lvl="1"/>
            <a:r>
              <a:rPr lang="en-US" dirty="0"/>
              <a:t>Context matters – state variation in suicide rates in the general population are associated with state variation in rates among Veterans in VHA care. That means that not only are Veteran drivers of risk unique… but that additional distinctions within Veterans are also meaningful – for example, geographically remote Veterans, LGBTQ+, Asian American / Pacific Islanders, American Indian / Alaska Native Veterans, women Veterans &lt;35, white male Veterans &gt;55, survivors of military sexual trauma… and transitioning Veteran distinctions, all apply.</a:t>
            </a:r>
          </a:p>
          <a:p>
            <a:pPr lvl="1"/>
            <a:r>
              <a:rPr lang="en-US" dirty="0"/>
              <a:t>Among Veterans, suicide rates have increased substantially among younger Veterans.</a:t>
            </a:r>
          </a:p>
          <a:p>
            <a:pPr lvl="1"/>
            <a:r>
              <a:rPr lang="en-US" dirty="0"/>
              <a:t>Electronic health records include many markers of increased suicide risk, including screening, diagnostics, medication and treatment setting measures. It is important to assess how these findings may generalize to other health systems.</a:t>
            </a:r>
          </a:p>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2</a:t>
            </a:fld>
            <a:endParaRPr lang="en-US"/>
          </a:p>
        </p:txBody>
      </p:sp>
    </p:spTree>
    <p:extLst>
      <p:ext uri="{BB962C8B-B14F-4D97-AF65-F5344CB8AC3E}">
        <p14:creationId xmlns:p14="http://schemas.microsoft.com/office/powerpoint/2010/main" val="2075291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buNone/>
            </a:pPr>
            <a:endParaRPr lang="en-US" sz="1200" i="1">
              <a:solidFill>
                <a:schemeClr val="tx1"/>
              </a:solidFill>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C9B73F7-48C1-6846-9B3F-8D3BA533F650}" type="slidenum">
              <a:rPr lang="en-US" smtClean="0"/>
              <a:t>3</a:t>
            </a:fld>
            <a:endParaRPr lang="en-US"/>
          </a:p>
        </p:txBody>
      </p:sp>
    </p:spTree>
    <p:extLst>
      <p:ext uri="{BB962C8B-B14F-4D97-AF65-F5344CB8AC3E}">
        <p14:creationId xmlns:p14="http://schemas.microsoft.com/office/powerpoint/2010/main" val="2626203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Disparities:  Veterans enrolled in VHA care are less likely to be employed and have, on average, lower levels of income than those outside of VHA care.</a:t>
            </a:r>
          </a:p>
          <a:p>
            <a:r>
              <a:rPr lang="en-US" dirty="0"/>
              <a:t>Service Connection: VHA user Veterans with service connected services have a lower risk than other VHA patients</a:t>
            </a:r>
          </a:p>
          <a:p>
            <a:r>
              <a:rPr lang="en-US" dirty="0"/>
              <a:t>Homelessness: Veterans struggling with housing insecurity (homelessness) are at higher risk of suicide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Connection: Suicide rates are highest among Veterans that are divorced, widowed, or never married.</a:t>
            </a:r>
          </a:p>
          <a:p>
            <a:r>
              <a:rPr lang="en-US" dirty="0"/>
              <a:t>Health and Well-being: Sleep disorders, pain, and TBI are associated with higher risks of suicide. Veterans with certain cancer diagnoses are 2.5 x higher risk than those without.</a:t>
            </a:r>
          </a:p>
          <a:p>
            <a:endParaRPr lang="en-US" dirty="0"/>
          </a:p>
          <a:p>
            <a:r>
              <a:rPr lang="en-US" dirty="0"/>
              <a:t>Age- and sex-adjusted suicide rates for Veterans were 57.3% higher than for non-Veteran US adults in 2020. </a:t>
            </a:r>
          </a:p>
          <a:p>
            <a:endParaRPr lang="en-US" dirty="0"/>
          </a:p>
          <a:p>
            <a:r>
              <a:rPr lang="en-US" dirty="0"/>
              <a:t>Suicide has many causes and the increased rate among Veterans may reflect factors related to entry into military service and to experiences prior to, during, and after military service.  </a:t>
            </a:r>
          </a:p>
          <a:p>
            <a:endParaRPr lang="en-US" dirty="0"/>
          </a:p>
          <a:p>
            <a:r>
              <a:rPr lang="en-US" dirty="0"/>
              <a:t>Among Veterans, suicide rates are associated with many factors, including demographic, social, diagnostic, contextual, service branch, service exposures, housing, and health care utilization indicators.  Further work is needed on community, occupational, and economic factors.</a:t>
            </a:r>
          </a:p>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4</a:t>
            </a:fld>
            <a:endParaRPr lang="en-US"/>
          </a:p>
        </p:txBody>
      </p:sp>
    </p:spTree>
    <p:extLst>
      <p:ext uri="{BB962C8B-B14F-4D97-AF65-F5344CB8AC3E}">
        <p14:creationId xmlns:p14="http://schemas.microsoft.com/office/powerpoint/2010/main" val="1809234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endParaRPr>
          </a:p>
          <a:p>
            <a:r>
              <a:rPr lang="en-US" sz="1800" b="0" i="0" u="none" strike="noStrike" baseline="0" dirty="0">
                <a:solidFill>
                  <a:srgbClr val="000000"/>
                </a:solidFill>
              </a:rPr>
              <a:t>VHA mental health or SUD diagnoses were documented for 56.1% of Recent Veteran VHA Users who died from suicide in 2001 and for 58.0% of those who died in 2020. </a:t>
            </a:r>
          </a:p>
          <a:p>
            <a:r>
              <a:rPr lang="en-US" sz="1800" b="0" i="0" u="none" strike="noStrike" baseline="0" dirty="0">
                <a:solidFill>
                  <a:srgbClr val="000000"/>
                </a:solidFill>
              </a:rPr>
              <a:t>Conversely, 42% of recent VHA Users who died from suicide in 2020 did not have a VHA mental health or substance use disorder diagnosis.</a:t>
            </a:r>
          </a:p>
          <a:p>
            <a:pPr algn="l"/>
            <a:endParaRPr lang="en-US" sz="1800" b="0" i="0" u="none" strike="noStrike" baseline="0" dirty="0">
              <a:solidFill>
                <a:srgbClr val="000000"/>
              </a:solidFill>
            </a:endParaRPr>
          </a:p>
          <a:p>
            <a:r>
              <a:rPr lang="en-US" sz="1800" b="0" i="0" u="none" strike="noStrike" baseline="0" dirty="0">
                <a:solidFill>
                  <a:srgbClr val="000000"/>
                </a:solidFill>
              </a:rPr>
              <a:t>The suicide rate among cohorts of Recent Veteran VHA Users with mental health or substance use disorder diagnoses fell from 77.7 per 100,000 in 2001 to 55.5 per 100,000 in 2020. By contrast, the rate among Recent Veteran VHA Users who did not have documented mental health or SUD diagnoses rose from 25.6 per 100,000 in 2001 to 29.8 per 100,000 in 2020. </a:t>
            </a:r>
          </a:p>
          <a:p>
            <a:endParaRPr lang="en-US" sz="1800" b="0" i="0" u="none" strike="noStrike" baseline="0" dirty="0">
              <a:solidFill>
                <a:srgbClr val="000000"/>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5</a:t>
            </a:fld>
            <a:endParaRPr lang="en-US"/>
          </a:p>
        </p:txBody>
      </p:sp>
    </p:spTree>
    <p:extLst>
      <p:ext uri="{BB962C8B-B14F-4D97-AF65-F5344CB8AC3E}">
        <p14:creationId xmlns:p14="http://schemas.microsoft.com/office/powerpoint/2010/main" val="1849203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tabLst>
                <a:tab pos="457200" algn="l"/>
              </a:tabLst>
            </a:pPr>
            <a:r>
              <a:rPr lang="en-US" sz="1800">
                <a:effectLst/>
                <a:latin typeface="Arial" panose="020B0604020202020204" pitchFamily="34" charset="0"/>
                <a:ea typeface="Calibri" panose="020F0502020204030204" pitchFamily="34" charset="0"/>
              </a:rPr>
              <a:t>Among U.S. adults who died from suicide in 2020, firearms were more commonly involved among Veterans (71.0%) than non-Veterans (50.3%).</a:t>
            </a:r>
          </a:p>
          <a:p>
            <a:pPr marL="171450" indent="-171450">
              <a:spcBef>
                <a:spcPts val="0"/>
              </a:spcBef>
              <a:buFont typeface="Arial" panose="020B0604020202020204" pitchFamily="34" charset="0"/>
              <a:buChar char="•"/>
              <a:tabLst>
                <a:tab pos="457200" algn="l"/>
              </a:tabLst>
            </a:pPr>
            <a:r>
              <a:rPr lang="en-US" sz="1800">
                <a:solidFill>
                  <a:srgbClr val="000000"/>
                </a:solidFill>
                <a:effectLst/>
                <a:latin typeface="Arial" panose="020B0604020202020204" pitchFamily="34" charset="0"/>
                <a:ea typeface="Calibri" panose="020F0502020204030204" pitchFamily="34" charset="0"/>
                <a:cs typeface="Myriad Pro"/>
              </a:rPr>
              <a:t>In 2020, firearms were involved in 72.1% of suicides by male Veterans, up from 70.6% in 2019 and in 48.2% of suicides by female Veterans, down from 48.4% in 2019. </a:t>
            </a:r>
          </a:p>
          <a:p>
            <a:pPr marL="171450" indent="-171450">
              <a:spcBef>
                <a:spcPts val="0"/>
              </a:spcBef>
              <a:buFont typeface="Arial" panose="020B0604020202020204" pitchFamily="34" charset="0"/>
              <a:buChar char="•"/>
              <a:tabLst>
                <a:tab pos="457200" algn="l"/>
              </a:tabLst>
            </a:pPr>
            <a:r>
              <a:rPr lang="en-US">
                <a:solidFill>
                  <a:srgbClr val="FF0000"/>
                </a:solidFill>
                <a:ea typeface="+mn-lt"/>
                <a:cs typeface="+mn-lt"/>
              </a:rPr>
              <a:t>Among Veteran suicides</a:t>
            </a:r>
          </a:p>
          <a:p>
            <a:pPr marL="628650" lvl="1" indent="-171450">
              <a:spcBef>
                <a:spcPts val="0"/>
              </a:spcBef>
              <a:buFont typeface="Arial" panose="020B0604020202020204" pitchFamily="34" charset="0"/>
              <a:buChar char="•"/>
              <a:tabLst>
                <a:tab pos="457200" algn="l"/>
              </a:tabLst>
            </a:pPr>
            <a:r>
              <a:rPr lang="en-US">
                <a:solidFill>
                  <a:srgbClr val="FF0000"/>
                </a:solidFill>
                <a:ea typeface="+mn-lt"/>
                <a:cs typeface="+mn-lt"/>
              </a:rPr>
              <a:t>From 2001-2020:</a:t>
            </a:r>
            <a:endParaRPr lang="en-US">
              <a:solidFill>
                <a:srgbClr val="FF0000"/>
              </a:solidFill>
              <a:cs typeface="Calibri" panose="020F0502020204030204"/>
            </a:endParaRPr>
          </a:p>
          <a:p>
            <a:pPr marL="914400" lvl="2" indent="0">
              <a:buNone/>
            </a:pPr>
            <a:r>
              <a:rPr lang="en-US">
                <a:solidFill>
                  <a:srgbClr val="FF0000"/>
                </a:solidFill>
                <a:ea typeface="+mn-lt"/>
                <a:cs typeface="+mn-lt"/>
              </a:rPr>
              <a:t>Firearms increased            +4.5%   </a:t>
            </a:r>
          </a:p>
          <a:p>
            <a:pPr lvl="2">
              <a:buNone/>
            </a:pPr>
            <a:r>
              <a:rPr lang="en-US">
                <a:solidFill>
                  <a:srgbClr val="FF0000"/>
                </a:solidFill>
                <a:cs typeface="Calibri"/>
              </a:rPr>
              <a:t>Poisoning decreased         -4.8%</a:t>
            </a:r>
            <a:endParaRPr lang="en-US">
              <a:ea typeface="+mn-lt"/>
              <a:cs typeface="+mn-lt"/>
            </a:endParaRPr>
          </a:p>
          <a:p>
            <a:pPr lvl="2">
              <a:buNone/>
            </a:pPr>
            <a:r>
              <a:rPr lang="en-US">
                <a:solidFill>
                  <a:srgbClr val="FF0000"/>
                </a:solidFill>
                <a:cs typeface="Calibri"/>
              </a:rPr>
              <a:t>Suffocation increased       +0.9%</a:t>
            </a:r>
            <a:endParaRPr lang="en-US">
              <a:ea typeface="+mn-lt"/>
              <a:cs typeface="+mn-lt"/>
            </a:endParaRPr>
          </a:p>
          <a:p>
            <a:pPr lvl="2">
              <a:buNone/>
            </a:pPr>
            <a:r>
              <a:rPr lang="en-US">
                <a:solidFill>
                  <a:srgbClr val="FF0000"/>
                </a:solidFill>
                <a:cs typeface="Calibri"/>
              </a:rPr>
              <a:t>Other means decreased   -0.6%</a:t>
            </a:r>
            <a:endParaRPr lang="en-US">
              <a:ea typeface="+mn-lt"/>
              <a:cs typeface="+mn-lt"/>
            </a:endParaRPr>
          </a:p>
          <a:p>
            <a:pPr marL="0" indent="0">
              <a:spcBef>
                <a:spcPts val="0"/>
              </a:spcBef>
              <a:buFont typeface="Arial" panose="020B0604020202020204" pitchFamily="34" charset="0"/>
              <a:buNone/>
              <a:tabLst>
                <a:tab pos="457200" algn="l"/>
              </a:tabLst>
            </a:pPr>
            <a:endParaRPr lang="en-US" sz="1200">
              <a:solidFill>
                <a:schemeClr val="tx1"/>
              </a:solidFill>
              <a:ea typeface="Times New Roman" panose="02020603050405020304" pitchFamily="18" charset="0"/>
              <a:cs typeface="Calibri"/>
            </a:endParaRPr>
          </a:p>
          <a:p>
            <a:pPr marL="0" indent="0">
              <a:spcBef>
                <a:spcPts val="0"/>
              </a:spcBef>
              <a:buFont typeface="Arial" panose="020B0604020202020204" pitchFamily="34" charset="0"/>
              <a:buNone/>
              <a:tabLst>
                <a:tab pos="457200" algn="l"/>
              </a:tabLst>
            </a:pPr>
            <a:endParaRPr lang="en-US" sz="1200">
              <a:solidFill>
                <a:schemeClr val="tx1"/>
              </a:solidFill>
              <a:ea typeface="Times New Roman" panose="02020603050405020304" pitchFamily="18" charset="0"/>
              <a:cs typeface="Calibri"/>
            </a:endParaRPr>
          </a:p>
          <a:p>
            <a:endParaRPr lang="en-US"/>
          </a:p>
        </p:txBody>
      </p:sp>
      <p:sp>
        <p:nvSpPr>
          <p:cNvPr id="4" name="Slide Number Placeholder 3"/>
          <p:cNvSpPr>
            <a:spLocks noGrp="1"/>
          </p:cNvSpPr>
          <p:nvPr>
            <p:ph type="sldNum" sz="quarter" idx="5"/>
          </p:nvPr>
        </p:nvSpPr>
        <p:spPr/>
        <p:txBody>
          <a:bodyPr/>
          <a:lstStyle/>
          <a:p>
            <a:fld id="{4C9B73F7-48C1-6846-9B3F-8D3BA533F650}" type="slidenum">
              <a:rPr lang="en-US" smtClean="0"/>
              <a:t>6</a:t>
            </a:fld>
            <a:endParaRPr lang="en-US"/>
          </a:p>
        </p:txBody>
      </p:sp>
    </p:spTree>
    <p:extLst>
      <p:ext uri="{BB962C8B-B14F-4D97-AF65-F5344CB8AC3E}">
        <p14:creationId xmlns:p14="http://schemas.microsoft.com/office/powerpoint/2010/main" val="389615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4" name="Google Shape;74;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 1997, Australia instituted stricter gun safety measures, including minimum age restrictions, psychological evaluations, background checks, and waiting periods. The firearm suicide rate steadily declined by 4.7% each year, and researchers did not see a substitution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Israeli Defense Force saw a 40% reduction in the suicide rate among soldiers when it restricted soldiers’ access to firearms during weekend leave.</a:t>
            </a:r>
          </a:p>
          <a:p>
            <a:pPr eaLnBrk="1" hangingPunct="1"/>
            <a:endParaRPr lang="en-US">
              <a:latin typeface="Times" pitchFamily="18" charset="0"/>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Firearm-related suicides in Indiana and Connecticut declined after those states enacted legislation allowing law enforcement officers to seize firearms from individuals they deem a risk to themselves or others.</a:t>
            </a:r>
          </a:p>
          <a:p>
            <a:pPr eaLnBrk="1" hangingPunct="1"/>
            <a:endParaRPr lang="en-US">
              <a:latin typeface="Times" pitchFamily="18" charset="0"/>
              <a:ea typeface="ＭＳ Ｐゴシック"/>
            </a:endParaRPr>
          </a:p>
          <a:p>
            <a:pPr eaLnBrk="1" hangingPunct="1"/>
            <a:r>
              <a:rPr lang="en-US">
                <a:latin typeface="Times" pitchFamily="18" charset="0"/>
                <a:ea typeface="ＭＳ Ｐゴシック"/>
              </a:rPr>
              <a:t>Full citations:</a:t>
            </a:r>
          </a:p>
          <a:p>
            <a:r>
              <a:rPr lang="en-US"/>
              <a:t>- </a:t>
            </a:r>
            <a:r>
              <a:rPr lang="en-US" err="1"/>
              <a:t>Kapusta</a:t>
            </a:r>
            <a:r>
              <a:rPr lang="en-US"/>
              <a:t>, N. D., </a:t>
            </a:r>
            <a:r>
              <a:rPr lang="en-US" err="1"/>
              <a:t>Etzersdorfer</a:t>
            </a:r>
            <a:r>
              <a:rPr lang="en-US"/>
              <a:t>, E., Krall, C., &amp; </a:t>
            </a:r>
            <a:r>
              <a:rPr lang="en-US" err="1"/>
              <a:t>Sonneck</a:t>
            </a:r>
            <a:r>
              <a:rPr lang="en-US"/>
              <a:t>, G. (2007). Firearm legislation reform in the European Union: Impact on firearm availability, firearm suicide and homicide rates in Austria. </a:t>
            </a:r>
            <a:r>
              <a:rPr lang="en-US" i="1"/>
              <a:t>The British Journal of Psychiatry</a:t>
            </a:r>
            <a:r>
              <a:rPr lang="en-US"/>
              <a:t>, </a:t>
            </a:r>
            <a:r>
              <a:rPr lang="en-US" i="1"/>
              <a:t>191</a:t>
            </a:r>
            <a:r>
              <a:rPr lang="en-US"/>
              <a:t>(3), 253–57.</a:t>
            </a:r>
          </a:p>
          <a:p>
            <a:r>
              <a:rPr lang="en-US"/>
              <a:t>- </a:t>
            </a:r>
            <a:r>
              <a:rPr lang="en-US" err="1"/>
              <a:t>Lubin</a:t>
            </a:r>
            <a:r>
              <a:rPr lang="en-US"/>
              <a:t>, G., </a:t>
            </a:r>
            <a:r>
              <a:rPr lang="en-US" err="1"/>
              <a:t>Werbeloff</a:t>
            </a:r>
            <a:r>
              <a:rPr lang="en-US"/>
              <a:t>, N., Halperin, D., </a:t>
            </a:r>
            <a:r>
              <a:rPr lang="en-US" err="1"/>
              <a:t>Shmushkevitch</a:t>
            </a:r>
            <a:r>
              <a:rPr lang="en-US"/>
              <a:t>, M., Weiser, M., &amp; </a:t>
            </a:r>
            <a:r>
              <a:rPr lang="en-US" err="1"/>
              <a:t>Knobler</a:t>
            </a:r>
            <a:r>
              <a:rPr lang="en-US"/>
              <a:t>, H. Y. (2010). Decrease in suicide rates after a change of policy reducing access to firearms in adolescents: A naturalistic epidemiological study. </a:t>
            </a:r>
            <a:r>
              <a:rPr lang="en-US" i="1"/>
              <a:t>Suicide and Life-Threatening Behavior</a:t>
            </a:r>
            <a:r>
              <a:rPr lang="en-US"/>
              <a:t>, </a:t>
            </a:r>
            <a:r>
              <a:rPr lang="en-US" i="1"/>
              <a:t>40</a:t>
            </a:r>
            <a:r>
              <a:rPr lang="en-US"/>
              <a:t>(5), 421–24.</a:t>
            </a:r>
          </a:p>
          <a:p>
            <a:r>
              <a:rPr lang="en-US"/>
              <a:t>- </a:t>
            </a:r>
            <a:r>
              <a:rPr lang="en-US" err="1"/>
              <a:t>Kivisto</a:t>
            </a:r>
            <a:r>
              <a:rPr lang="en-US"/>
              <a:t>, A. J., &amp; Phalen, P. L. (2018). Effects of Risk-Based Firearm Seizure Laws in Connecticut and Indiana on Suicide Rates, 1981–2015. Psychiatric Services, </a:t>
            </a:r>
            <a:r>
              <a:rPr lang="en-US" i="1"/>
              <a:t>69</a:t>
            </a:r>
            <a:r>
              <a:rPr lang="en-US"/>
              <a:t>, 855–62.</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01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8888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7.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9.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5.xml"/><Relationship Id="rId1" Type="http://schemas.openxmlformats.org/officeDocument/2006/relationships/tags" Target="../tags/tag11.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6.xml"/><Relationship Id="rId1" Type="http://schemas.openxmlformats.org/officeDocument/2006/relationships/tags" Target="../tags/tag13.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15.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8.xml"/><Relationship Id="rId1" Type="http://schemas.openxmlformats.org/officeDocument/2006/relationships/tags" Target="../tags/tag17.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8.emf"/><Relationship Id="rId4" Type="http://schemas.openxmlformats.org/officeDocument/2006/relationships/oleObject" Target="../embeddings/oleObject19.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8.emf"/><Relationship Id="rId4" Type="http://schemas.openxmlformats.org/officeDocument/2006/relationships/oleObject" Target="../embeddings/oleObject20.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8.emf"/><Relationship Id="rId4" Type="http://schemas.openxmlformats.org/officeDocument/2006/relationships/oleObject" Target="../embeddings/oleObject21.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8.emf"/><Relationship Id="rId4" Type="http://schemas.openxmlformats.org/officeDocument/2006/relationships/oleObject" Target="../embeddings/oleObject22.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8.emf"/><Relationship Id="rId4" Type="http://schemas.openxmlformats.org/officeDocument/2006/relationships/oleObject" Target="../embeddings/oleObject23.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8.emf"/><Relationship Id="rId4" Type="http://schemas.openxmlformats.org/officeDocument/2006/relationships/oleObject" Target="../embeddings/oleObject24.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8.emf"/><Relationship Id="rId4" Type="http://schemas.openxmlformats.org/officeDocument/2006/relationships/oleObject" Target="../embeddings/oleObject25.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8.emf"/><Relationship Id="rId4" Type="http://schemas.openxmlformats.org/officeDocument/2006/relationships/oleObject" Target="../embeddings/oleObject26.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8.emf"/><Relationship Id="rId4" Type="http://schemas.openxmlformats.org/officeDocument/2006/relationships/oleObject" Target="../embeddings/oleObject27.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8.emf"/><Relationship Id="rId4" Type="http://schemas.openxmlformats.org/officeDocument/2006/relationships/oleObject" Target="../embeddings/oleObject28.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8.emf"/><Relationship Id="rId4" Type="http://schemas.openxmlformats.org/officeDocument/2006/relationships/oleObject" Target="../embeddings/oleObject29.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6.emf"/><Relationship Id="rId4" Type="http://schemas.openxmlformats.org/officeDocument/2006/relationships/oleObject" Target="../embeddings/oleObject31.bin"/></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0.xml"/><Relationship Id="rId1" Type="http://schemas.openxmlformats.org/officeDocument/2006/relationships/tags" Target="../tags/tag46.xml"/><Relationship Id="rId4" Type="http://schemas.openxmlformats.org/officeDocument/2006/relationships/image" Target="../media/image6.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0.xml"/><Relationship Id="rId1" Type="http://schemas.openxmlformats.org/officeDocument/2006/relationships/tags" Target="../tags/tag47.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0.xml"/><Relationship Id="rId1" Type="http://schemas.openxmlformats.org/officeDocument/2006/relationships/tags" Target="../tags/tag48.xml"/><Relationship Id="rId4" Type="http://schemas.openxmlformats.org/officeDocument/2006/relationships/image" Target="../media/image6.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6.emf"/><Relationship Id="rId4" Type="http://schemas.openxmlformats.org/officeDocument/2006/relationships/oleObject" Target="../embeddings/oleObject35.bin"/></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5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1202" y="3219734"/>
            <a:ext cx="10658687" cy="429767"/>
          </a:xfrm>
        </p:spPr>
        <p:txBody>
          <a:bodyPr anchor="ctr"/>
          <a:lstStyle>
            <a:lvl1pPr algn="r">
              <a:lnSpc>
                <a:spcPct val="100000"/>
              </a:lnSpc>
              <a:defRPr sz="2400">
                <a:solidFill>
                  <a:schemeClr val="tx2"/>
                </a:solidFill>
              </a:defRPr>
            </a:lvl1pPr>
          </a:lstStyle>
          <a:p>
            <a:r>
              <a:rPr lang="en-US"/>
              <a:t>Project Name</a:t>
            </a:r>
          </a:p>
        </p:txBody>
      </p:sp>
      <p:sp>
        <p:nvSpPr>
          <p:cNvPr id="3" name="Subtitle 2"/>
          <p:cNvSpPr>
            <a:spLocks noGrp="1"/>
          </p:cNvSpPr>
          <p:nvPr>
            <p:ph type="subTitle" idx="1" hasCustomPrompt="1"/>
          </p:nvPr>
        </p:nvSpPr>
        <p:spPr>
          <a:xfrm>
            <a:off x="711202" y="3905492"/>
            <a:ext cx="10658687"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9" name="Straight Connector 5"/>
          <p:cNvCxnSpPr/>
          <p:nvPr/>
        </p:nvCxnSpPr>
        <p:spPr bwMode="auto">
          <a:xfrm>
            <a:off x="711200" y="1744193"/>
            <a:ext cx="10668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711202" y="4337906"/>
            <a:ext cx="10658687"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1200" y="702772"/>
            <a:ext cx="302260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7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16823999"/>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a:xfrm>
            <a:off x="536449" y="336089"/>
            <a:ext cx="10183591" cy="640080"/>
          </a:xfrm>
        </p:spPr>
        <p:txBody>
          <a:bodyPr/>
          <a:lstStyle/>
          <a:p>
            <a:r>
              <a:rPr lang="en-US"/>
              <a:t>Click to edit Master title style</a:t>
            </a:r>
          </a:p>
        </p:txBody>
      </p:sp>
      <p:sp>
        <p:nvSpPr>
          <p:cNvPr id="3" name="Content Placeholder 2"/>
          <p:cNvSpPr>
            <a:spLocks noGrp="1"/>
          </p:cNvSpPr>
          <p:nvPr>
            <p:ph idx="1"/>
          </p:nvPr>
        </p:nvSpPr>
        <p:spPr>
          <a:xfrm>
            <a:off x="536448" y="1510625"/>
            <a:ext cx="11119104"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70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1202" y="3219734"/>
            <a:ext cx="10658687" cy="429767"/>
          </a:xfrm>
        </p:spPr>
        <p:txBody>
          <a:bodyPr anchor="ctr"/>
          <a:lstStyle>
            <a:lvl1pPr algn="r">
              <a:lnSpc>
                <a:spcPct val="100000"/>
              </a:lnSpc>
              <a:defRPr sz="2400">
                <a:solidFill>
                  <a:schemeClr val="tx2"/>
                </a:solidFill>
              </a:defRPr>
            </a:lvl1pPr>
          </a:lstStyle>
          <a:p>
            <a:r>
              <a:rPr lang="en-US"/>
              <a:t>Project Name</a:t>
            </a:r>
          </a:p>
        </p:txBody>
      </p:sp>
      <p:sp>
        <p:nvSpPr>
          <p:cNvPr id="3" name="Subtitle 2"/>
          <p:cNvSpPr>
            <a:spLocks noGrp="1"/>
          </p:cNvSpPr>
          <p:nvPr>
            <p:ph type="subTitle" idx="1" hasCustomPrompt="1"/>
          </p:nvPr>
        </p:nvSpPr>
        <p:spPr>
          <a:xfrm>
            <a:off x="711202" y="3905492"/>
            <a:ext cx="10658687"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9" name="Straight Connector 5"/>
          <p:cNvCxnSpPr/>
          <p:nvPr/>
        </p:nvCxnSpPr>
        <p:spPr bwMode="auto">
          <a:xfrm>
            <a:off x="711200" y="1744193"/>
            <a:ext cx="10668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711202" y="4337906"/>
            <a:ext cx="10658687"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1200" y="702772"/>
            <a:ext cx="2627423"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07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6449" y="336089"/>
            <a:ext cx="10183591" cy="640080"/>
          </a:xfrm>
        </p:spPr>
        <p:txBody>
          <a:bodyPr/>
          <a:lstStyle/>
          <a:p>
            <a:r>
              <a:rPr lang="en-US"/>
              <a:t>Click to edit Master title style</a:t>
            </a:r>
          </a:p>
        </p:txBody>
      </p:sp>
      <p:sp>
        <p:nvSpPr>
          <p:cNvPr id="4" name="Footer" hidden="1"/>
          <p:cNvSpPr txBox="1"/>
          <p:nvPr/>
        </p:nvSpPr>
        <p:spPr>
          <a:xfrm>
            <a:off x="536452" y="6256117"/>
            <a:ext cx="11121019" cy="424732"/>
          </a:xfrm>
          <a:prstGeom prst="rect">
            <a:avLst/>
          </a:prstGeom>
          <a:noFill/>
        </p:spPr>
        <p:txBody>
          <a:bodyPr wrap="square" lIns="0" tIns="45720" rIns="0" bIns="45720" rtlCol="0" anchor="b">
            <a:spAutoFit/>
          </a:bodyPr>
          <a:lstStyle/>
          <a:p>
            <a:pPr>
              <a:lnSpc>
                <a:spcPct val="90000"/>
              </a:lnSpc>
            </a:pPr>
            <a:r>
              <a:rPr lang="en-US" sz="800">
                <a:solidFill>
                  <a:prstClr val="black"/>
                </a:solidFill>
              </a:rPr>
              <a:t>1. xxx</a:t>
            </a:r>
          </a:p>
          <a:p>
            <a:pPr>
              <a:lnSpc>
                <a:spcPct val="90000"/>
              </a:lnSpc>
            </a:pPr>
            <a:r>
              <a:rPr lang="en-US" sz="800">
                <a:solidFill>
                  <a:prstClr val="black"/>
                </a:solidFill>
              </a:rPr>
              <a:t>Note: xxx</a:t>
            </a:r>
          </a:p>
          <a:p>
            <a:pPr>
              <a:lnSpc>
                <a:spcPct val="90000"/>
              </a:lnSpc>
            </a:pPr>
            <a:r>
              <a:rPr lang="en-US" sz="800">
                <a:solidFill>
                  <a:prstClr val="black"/>
                </a:solidFill>
              </a:rPr>
              <a:t>Source: xxx</a:t>
            </a:r>
          </a:p>
        </p:txBody>
      </p:sp>
      <p:sp>
        <p:nvSpPr>
          <p:cNvPr id="5" name="Tombstone" hidden="1"/>
          <p:cNvSpPr/>
          <p:nvPr/>
        </p:nvSpPr>
        <p:spPr>
          <a:xfrm>
            <a:off x="1219200" y="5669667"/>
            <a:ext cx="97536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a:solidFill>
                <a:prstClr val="white"/>
              </a:solidFill>
            </a:endParaRPr>
          </a:p>
        </p:txBody>
      </p:sp>
      <p:sp>
        <p:nvSpPr>
          <p:cNvPr id="9" name="Sticker" hidden="1"/>
          <p:cNvSpPr txBox="1"/>
          <p:nvPr/>
        </p:nvSpPr>
        <p:spPr>
          <a:xfrm>
            <a:off x="11657527" y="1107328"/>
            <a:ext cx="65" cy="338554"/>
          </a:xfrm>
          <a:prstGeom prst="rect">
            <a:avLst/>
          </a:prstGeom>
          <a:noFill/>
        </p:spPr>
        <p:txBody>
          <a:bodyPr wrap="none" lIns="0" tIns="45720" rIns="0" bIns="45720" rtlCol="0">
            <a:spAutoFit/>
          </a:bodyPr>
          <a:lstStyle/>
          <a:p>
            <a:pPr algn="r"/>
            <a:endParaRPr lang="en-US" sz="1600">
              <a:solidFill>
                <a:prstClr val="black"/>
              </a:solidFill>
            </a:endParaRPr>
          </a:p>
        </p:txBody>
      </p:sp>
      <p:sp>
        <p:nvSpPr>
          <p:cNvPr id="6" name="Right" hidden="1"/>
          <p:cNvSpPr txBox="1"/>
          <p:nvPr/>
        </p:nvSpPr>
        <p:spPr>
          <a:xfrm>
            <a:off x="11657529" y="1418"/>
            <a:ext cx="65" cy="276999"/>
          </a:xfrm>
          <a:prstGeom prst="rect">
            <a:avLst/>
          </a:prstGeom>
          <a:noFill/>
        </p:spPr>
        <p:txBody>
          <a:bodyPr wrap="none" lIns="0" tIns="45720" rIns="0" bIns="45720" rtlCol="0" anchor="t">
            <a:spAutoFit/>
          </a:bodyPr>
          <a:lstStyle/>
          <a:p>
            <a:pPr algn="r"/>
            <a:endParaRPr lang="en-US" sz="1200">
              <a:solidFill>
                <a:prstClr val="black"/>
              </a:solidFill>
            </a:endParaRPr>
          </a:p>
        </p:txBody>
      </p:sp>
      <p:sp>
        <p:nvSpPr>
          <p:cNvPr id="7" name="Center" hidden="1"/>
          <p:cNvSpPr txBox="1"/>
          <p:nvPr/>
        </p:nvSpPr>
        <p:spPr>
          <a:xfrm>
            <a:off x="6096118" y="2012"/>
            <a:ext cx="65" cy="276999"/>
          </a:xfrm>
          <a:prstGeom prst="rect">
            <a:avLst/>
          </a:prstGeom>
          <a:noFill/>
        </p:spPr>
        <p:txBody>
          <a:bodyPr wrap="none" lIns="0" tIns="45720" rIns="0" bIns="45720" rtlCol="0">
            <a:spAutoFit/>
          </a:bodyPr>
          <a:lstStyle/>
          <a:p>
            <a:pPr algn="ctr"/>
            <a:endParaRPr lang="en-US" sz="1200">
              <a:solidFill>
                <a:prstClr val="black"/>
              </a:solidFill>
            </a:endParaRPr>
          </a:p>
        </p:txBody>
      </p:sp>
      <p:sp>
        <p:nvSpPr>
          <p:cNvPr id="8" name="Left" hidden="1"/>
          <p:cNvSpPr txBox="1"/>
          <p:nvPr/>
        </p:nvSpPr>
        <p:spPr>
          <a:xfrm>
            <a:off x="536573" y="-395"/>
            <a:ext cx="65" cy="276999"/>
          </a:xfrm>
          <a:prstGeom prst="rect">
            <a:avLst/>
          </a:prstGeom>
          <a:noFill/>
        </p:spPr>
        <p:txBody>
          <a:bodyPr wrap="none" lIns="0" tIns="45720" rIns="0" bIns="45720" rtlCol="0">
            <a:spAutoFit/>
          </a:bodyPr>
          <a:lstStyle/>
          <a:p>
            <a:endParaRPr lang="en-US" sz="1200">
              <a:solidFill>
                <a:prstClr val="black"/>
              </a:solidFill>
            </a:endParaRPr>
          </a:p>
        </p:txBody>
      </p:sp>
    </p:spTree>
    <p:extLst>
      <p:ext uri="{BB962C8B-B14F-4D97-AF65-F5344CB8AC3E}">
        <p14:creationId xmlns:p14="http://schemas.microsoft.com/office/powerpoint/2010/main" val="3933972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55350895"/>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a:xfrm>
            <a:off x="536449" y="336089"/>
            <a:ext cx="10183591" cy="640080"/>
          </a:xfrm>
        </p:spPr>
        <p:txBody>
          <a:bodyPr/>
          <a:lstStyle/>
          <a:p>
            <a:r>
              <a:rPr lang="en-US"/>
              <a:t>Click to edit Master title style</a:t>
            </a:r>
          </a:p>
        </p:txBody>
      </p:sp>
      <p:sp>
        <p:nvSpPr>
          <p:cNvPr id="3" name="Content Placeholder 2"/>
          <p:cNvSpPr>
            <a:spLocks noGrp="1"/>
          </p:cNvSpPr>
          <p:nvPr>
            <p:ph idx="1"/>
          </p:nvPr>
        </p:nvSpPr>
        <p:spPr>
          <a:xfrm>
            <a:off x="536448" y="1510625"/>
            <a:ext cx="11119104"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5058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1202" y="3219734"/>
            <a:ext cx="10658687" cy="429767"/>
          </a:xfrm>
        </p:spPr>
        <p:txBody>
          <a:bodyPr anchor="ctr"/>
          <a:lstStyle>
            <a:lvl1pPr algn="r">
              <a:lnSpc>
                <a:spcPct val="100000"/>
              </a:lnSpc>
              <a:defRPr sz="2400">
                <a:solidFill>
                  <a:schemeClr val="tx2"/>
                </a:solidFill>
              </a:defRPr>
            </a:lvl1pPr>
          </a:lstStyle>
          <a:p>
            <a:r>
              <a:rPr lang="en-US"/>
              <a:t>Project Name</a:t>
            </a:r>
          </a:p>
        </p:txBody>
      </p:sp>
      <p:sp>
        <p:nvSpPr>
          <p:cNvPr id="3" name="Subtitle 2"/>
          <p:cNvSpPr>
            <a:spLocks noGrp="1"/>
          </p:cNvSpPr>
          <p:nvPr>
            <p:ph type="subTitle" idx="1" hasCustomPrompt="1"/>
          </p:nvPr>
        </p:nvSpPr>
        <p:spPr>
          <a:xfrm>
            <a:off x="711202" y="3905492"/>
            <a:ext cx="10658687"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9" name="Straight Connector 5"/>
          <p:cNvCxnSpPr/>
          <p:nvPr/>
        </p:nvCxnSpPr>
        <p:spPr bwMode="auto">
          <a:xfrm>
            <a:off x="711200" y="1744193"/>
            <a:ext cx="10668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711202" y="4337906"/>
            <a:ext cx="10658687"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1200" y="702772"/>
            <a:ext cx="2638056"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67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6449" y="336089"/>
            <a:ext cx="10183591" cy="640080"/>
          </a:xfrm>
        </p:spPr>
        <p:txBody>
          <a:bodyPr/>
          <a:lstStyle/>
          <a:p>
            <a:r>
              <a:rPr lang="en-US"/>
              <a:t>Click to edit Master title style</a:t>
            </a:r>
          </a:p>
        </p:txBody>
      </p:sp>
      <p:sp>
        <p:nvSpPr>
          <p:cNvPr id="4" name="Footer" hidden="1"/>
          <p:cNvSpPr txBox="1"/>
          <p:nvPr/>
        </p:nvSpPr>
        <p:spPr>
          <a:xfrm>
            <a:off x="536452" y="6256117"/>
            <a:ext cx="11121019" cy="424732"/>
          </a:xfrm>
          <a:prstGeom prst="rect">
            <a:avLst/>
          </a:prstGeom>
          <a:noFill/>
        </p:spPr>
        <p:txBody>
          <a:bodyPr wrap="square" lIns="0" tIns="45720" rIns="0" bIns="45720" rtlCol="0" anchor="b">
            <a:spAutoFit/>
          </a:bodyPr>
          <a:lstStyle/>
          <a:p>
            <a:pPr>
              <a:lnSpc>
                <a:spcPct val="90000"/>
              </a:lnSpc>
            </a:pPr>
            <a:r>
              <a:rPr lang="en-US" sz="800">
                <a:solidFill>
                  <a:prstClr val="black"/>
                </a:solidFill>
              </a:rPr>
              <a:t>1. xxx</a:t>
            </a:r>
          </a:p>
          <a:p>
            <a:pPr>
              <a:lnSpc>
                <a:spcPct val="90000"/>
              </a:lnSpc>
            </a:pPr>
            <a:r>
              <a:rPr lang="en-US" sz="800">
                <a:solidFill>
                  <a:prstClr val="black"/>
                </a:solidFill>
              </a:rPr>
              <a:t>Note: xxx</a:t>
            </a:r>
          </a:p>
          <a:p>
            <a:pPr>
              <a:lnSpc>
                <a:spcPct val="90000"/>
              </a:lnSpc>
            </a:pPr>
            <a:r>
              <a:rPr lang="en-US" sz="800">
                <a:solidFill>
                  <a:prstClr val="black"/>
                </a:solidFill>
              </a:rPr>
              <a:t>Source: xxx</a:t>
            </a:r>
          </a:p>
        </p:txBody>
      </p:sp>
      <p:sp>
        <p:nvSpPr>
          <p:cNvPr id="5" name="Tombstone" hidden="1"/>
          <p:cNvSpPr/>
          <p:nvPr/>
        </p:nvSpPr>
        <p:spPr>
          <a:xfrm>
            <a:off x="1219200" y="5669667"/>
            <a:ext cx="97536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a:solidFill>
                <a:prstClr val="white"/>
              </a:solidFill>
            </a:endParaRPr>
          </a:p>
        </p:txBody>
      </p:sp>
      <p:sp>
        <p:nvSpPr>
          <p:cNvPr id="9" name="Sticker" hidden="1"/>
          <p:cNvSpPr txBox="1"/>
          <p:nvPr/>
        </p:nvSpPr>
        <p:spPr>
          <a:xfrm>
            <a:off x="11657527" y="1107328"/>
            <a:ext cx="65" cy="338554"/>
          </a:xfrm>
          <a:prstGeom prst="rect">
            <a:avLst/>
          </a:prstGeom>
          <a:noFill/>
        </p:spPr>
        <p:txBody>
          <a:bodyPr wrap="none" lIns="0" tIns="45720" rIns="0" bIns="45720" rtlCol="0">
            <a:spAutoFit/>
          </a:bodyPr>
          <a:lstStyle/>
          <a:p>
            <a:pPr algn="r"/>
            <a:endParaRPr lang="en-US" sz="1600">
              <a:solidFill>
                <a:prstClr val="black"/>
              </a:solidFill>
            </a:endParaRPr>
          </a:p>
        </p:txBody>
      </p:sp>
      <p:sp>
        <p:nvSpPr>
          <p:cNvPr id="6" name="Right" hidden="1"/>
          <p:cNvSpPr txBox="1"/>
          <p:nvPr/>
        </p:nvSpPr>
        <p:spPr>
          <a:xfrm>
            <a:off x="11657529" y="1418"/>
            <a:ext cx="65" cy="276999"/>
          </a:xfrm>
          <a:prstGeom prst="rect">
            <a:avLst/>
          </a:prstGeom>
          <a:noFill/>
        </p:spPr>
        <p:txBody>
          <a:bodyPr wrap="none" lIns="0" tIns="45720" rIns="0" bIns="45720" rtlCol="0" anchor="t">
            <a:spAutoFit/>
          </a:bodyPr>
          <a:lstStyle/>
          <a:p>
            <a:pPr algn="r"/>
            <a:endParaRPr lang="en-US" sz="1200">
              <a:solidFill>
                <a:prstClr val="black"/>
              </a:solidFill>
            </a:endParaRPr>
          </a:p>
        </p:txBody>
      </p:sp>
      <p:sp>
        <p:nvSpPr>
          <p:cNvPr id="7" name="Center" hidden="1"/>
          <p:cNvSpPr txBox="1"/>
          <p:nvPr/>
        </p:nvSpPr>
        <p:spPr>
          <a:xfrm>
            <a:off x="6096118" y="2012"/>
            <a:ext cx="65" cy="276999"/>
          </a:xfrm>
          <a:prstGeom prst="rect">
            <a:avLst/>
          </a:prstGeom>
          <a:noFill/>
        </p:spPr>
        <p:txBody>
          <a:bodyPr wrap="none" lIns="0" tIns="45720" rIns="0" bIns="45720" rtlCol="0">
            <a:spAutoFit/>
          </a:bodyPr>
          <a:lstStyle/>
          <a:p>
            <a:pPr algn="ctr"/>
            <a:endParaRPr lang="en-US" sz="1200">
              <a:solidFill>
                <a:prstClr val="black"/>
              </a:solidFill>
            </a:endParaRPr>
          </a:p>
        </p:txBody>
      </p:sp>
      <p:sp>
        <p:nvSpPr>
          <p:cNvPr id="8" name="Left" hidden="1"/>
          <p:cNvSpPr txBox="1"/>
          <p:nvPr/>
        </p:nvSpPr>
        <p:spPr>
          <a:xfrm>
            <a:off x="536573" y="-395"/>
            <a:ext cx="65" cy="276999"/>
          </a:xfrm>
          <a:prstGeom prst="rect">
            <a:avLst/>
          </a:prstGeom>
          <a:noFill/>
        </p:spPr>
        <p:txBody>
          <a:bodyPr wrap="none" lIns="0" tIns="45720" rIns="0" bIns="45720" rtlCol="0">
            <a:spAutoFit/>
          </a:bodyPr>
          <a:lstStyle/>
          <a:p>
            <a:endParaRPr lang="en-US" sz="1200">
              <a:solidFill>
                <a:prstClr val="black"/>
              </a:solidFill>
            </a:endParaRPr>
          </a:p>
        </p:txBody>
      </p:sp>
    </p:spTree>
    <p:extLst>
      <p:ext uri="{BB962C8B-B14F-4D97-AF65-F5344CB8AC3E}">
        <p14:creationId xmlns:p14="http://schemas.microsoft.com/office/powerpoint/2010/main" val="1438592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782036727"/>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a:xfrm>
            <a:off x="536449" y="336089"/>
            <a:ext cx="10183591" cy="640080"/>
          </a:xfrm>
        </p:spPr>
        <p:txBody>
          <a:bodyPr/>
          <a:lstStyle/>
          <a:p>
            <a:r>
              <a:rPr lang="en-US"/>
              <a:t>Click to edit Master title style</a:t>
            </a:r>
          </a:p>
        </p:txBody>
      </p:sp>
      <p:sp>
        <p:nvSpPr>
          <p:cNvPr id="3" name="Content Placeholder 2"/>
          <p:cNvSpPr>
            <a:spLocks noGrp="1"/>
          </p:cNvSpPr>
          <p:nvPr>
            <p:ph idx="1"/>
          </p:nvPr>
        </p:nvSpPr>
        <p:spPr>
          <a:xfrm>
            <a:off x="536448" y="1510625"/>
            <a:ext cx="11119104"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1028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1202" y="3219734"/>
            <a:ext cx="10658687" cy="429767"/>
          </a:xfrm>
        </p:spPr>
        <p:txBody>
          <a:bodyPr anchor="ctr"/>
          <a:lstStyle>
            <a:lvl1pPr algn="r">
              <a:lnSpc>
                <a:spcPct val="100000"/>
              </a:lnSpc>
              <a:defRPr sz="2400">
                <a:solidFill>
                  <a:schemeClr val="tx2"/>
                </a:solidFill>
              </a:defRPr>
            </a:lvl1pPr>
          </a:lstStyle>
          <a:p>
            <a:r>
              <a:rPr lang="en-US"/>
              <a:t>Project Name</a:t>
            </a:r>
          </a:p>
        </p:txBody>
      </p:sp>
      <p:sp>
        <p:nvSpPr>
          <p:cNvPr id="3" name="Subtitle 2"/>
          <p:cNvSpPr>
            <a:spLocks noGrp="1"/>
          </p:cNvSpPr>
          <p:nvPr>
            <p:ph type="subTitle" idx="1" hasCustomPrompt="1"/>
          </p:nvPr>
        </p:nvSpPr>
        <p:spPr>
          <a:xfrm>
            <a:off x="711202" y="3905492"/>
            <a:ext cx="10658687"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9" name="Straight Connector 5"/>
          <p:cNvCxnSpPr/>
          <p:nvPr/>
        </p:nvCxnSpPr>
        <p:spPr bwMode="auto">
          <a:xfrm>
            <a:off x="711200" y="1744193"/>
            <a:ext cx="10668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711202" y="4337906"/>
            <a:ext cx="10658687"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10" name="Legal"/>
          <p:cNvSpPr txBox="1"/>
          <p:nvPr/>
        </p:nvSpPr>
        <p:spPr>
          <a:xfrm>
            <a:off x="711202" y="6077413"/>
            <a:ext cx="10658687" cy="215444"/>
          </a:xfrm>
          <a:prstGeom prst="rect">
            <a:avLst/>
          </a:prstGeom>
          <a:noFill/>
        </p:spPr>
        <p:txBody>
          <a:bodyPr wrap="square" lIns="0" tIns="45720" rIns="0" bIns="45720" rtlCol="0" anchor="b">
            <a:spAutoFit/>
          </a:bodyPr>
          <a:lstStyle/>
          <a:p>
            <a:pPr algn="r"/>
            <a:r>
              <a:rPr lang="en-US" sz="800" b="1">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1200" y="702772"/>
            <a:ext cx="2616791"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48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6449" y="336089"/>
            <a:ext cx="10183591" cy="640080"/>
          </a:xfrm>
        </p:spPr>
        <p:txBody>
          <a:bodyPr/>
          <a:lstStyle/>
          <a:p>
            <a:r>
              <a:rPr lang="en-US"/>
              <a:t>Click to edit Master title style</a:t>
            </a:r>
          </a:p>
        </p:txBody>
      </p:sp>
      <p:sp>
        <p:nvSpPr>
          <p:cNvPr id="4" name="Footer" hidden="1"/>
          <p:cNvSpPr txBox="1"/>
          <p:nvPr/>
        </p:nvSpPr>
        <p:spPr>
          <a:xfrm>
            <a:off x="536452" y="6256117"/>
            <a:ext cx="11121019" cy="424732"/>
          </a:xfrm>
          <a:prstGeom prst="rect">
            <a:avLst/>
          </a:prstGeom>
          <a:noFill/>
        </p:spPr>
        <p:txBody>
          <a:bodyPr wrap="square" lIns="0" tIns="45720" rIns="0" bIns="45720" rtlCol="0" anchor="b">
            <a:spAutoFit/>
          </a:bodyPr>
          <a:lstStyle/>
          <a:p>
            <a:pPr>
              <a:lnSpc>
                <a:spcPct val="90000"/>
              </a:lnSpc>
            </a:pPr>
            <a:r>
              <a:rPr lang="en-US" sz="800">
                <a:solidFill>
                  <a:prstClr val="black"/>
                </a:solidFill>
              </a:rPr>
              <a:t>1. xxx</a:t>
            </a:r>
          </a:p>
          <a:p>
            <a:pPr>
              <a:lnSpc>
                <a:spcPct val="90000"/>
              </a:lnSpc>
            </a:pPr>
            <a:r>
              <a:rPr lang="en-US" sz="800">
                <a:solidFill>
                  <a:prstClr val="black"/>
                </a:solidFill>
              </a:rPr>
              <a:t>Note: xxx</a:t>
            </a:r>
          </a:p>
          <a:p>
            <a:pPr>
              <a:lnSpc>
                <a:spcPct val="90000"/>
              </a:lnSpc>
            </a:pPr>
            <a:r>
              <a:rPr lang="en-US" sz="800">
                <a:solidFill>
                  <a:prstClr val="black"/>
                </a:solidFill>
              </a:rPr>
              <a:t>Source: xxx</a:t>
            </a:r>
          </a:p>
        </p:txBody>
      </p:sp>
      <p:sp>
        <p:nvSpPr>
          <p:cNvPr id="5" name="Tombstone" hidden="1"/>
          <p:cNvSpPr/>
          <p:nvPr/>
        </p:nvSpPr>
        <p:spPr>
          <a:xfrm>
            <a:off x="1219200" y="5669667"/>
            <a:ext cx="97536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a:solidFill>
                <a:prstClr val="white"/>
              </a:solidFill>
            </a:endParaRPr>
          </a:p>
        </p:txBody>
      </p:sp>
      <p:sp>
        <p:nvSpPr>
          <p:cNvPr id="9" name="Sticker" hidden="1"/>
          <p:cNvSpPr txBox="1"/>
          <p:nvPr/>
        </p:nvSpPr>
        <p:spPr>
          <a:xfrm>
            <a:off x="11657527" y="1107328"/>
            <a:ext cx="65" cy="338554"/>
          </a:xfrm>
          <a:prstGeom prst="rect">
            <a:avLst/>
          </a:prstGeom>
          <a:noFill/>
        </p:spPr>
        <p:txBody>
          <a:bodyPr wrap="none" lIns="0" tIns="45720" rIns="0" bIns="45720" rtlCol="0">
            <a:spAutoFit/>
          </a:bodyPr>
          <a:lstStyle/>
          <a:p>
            <a:pPr algn="r"/>
            <a:endParaRPr lang="en-US" sz="1600">
              <a:solidFill>
                <a:prstClr val="black"/>
              </a:solidFill>
            </a:endParaRPr>
          </a:p>
        </p:txBody>
      </p:sp>
      <p:sp>
        <p:nvSpPr>
          <p:cNvPr id="6" name="Right" hidden="1"/>
          <p:cNvSpPr txBox="1"/>
          <p:nvPr/>
        </p:nvSpPr>
        <p:spPr>
          <a:xfrm>
            <a:off x="11657529" y="1418"/>
            <a:ext cx="65" cy="276999"/>
          </a:xfrm>
          <a:prstGeom prst="rect">
            <a:avLst/>
          </a:prstGeom>
          <a:noFill/>
        </p:spPr>
        <p:txBody>
          <a:bodyPr wrap="none" lIns="0" tIns="45720" rIns="0" bIns="45720" rtlCol="0" anchor="t">
            <a:spAutoFit/>
          </a:bodyPr>
          <a:lstStyle/>
          <a:p>
            <a:pPr algn="r"/>
            <a:endParaRPr lang="en-US" sz="1200">
              <a:solidFill>
                <a:prstClr val="black"/>
              </a:solidFill>
            </a:endParaRPr>
          </a:p>
        </p:txBody>
      </p:sp>
      <p:sp>
        <p:nvSpPr>
          <p:cNvPr id="7" name="Center" hidden="1"/>
          <p:cNvSpPr txBox="1"/>
          <p:nvPr/>
        </p:nvSpPr>
        <p:spPr>
          <a:xfrm>
            <a:off x="6096118" y="2012"/>
            <a:ext cx="65" cy="276999"/>
          </a:xfrm>
          <a:prstGeom prst="rect">
            <a:avLst/>
          </a:prstGeom>
          <a:noFill/>
        </p:spPr>
        <p:txBody>
          <a:bodyPr wrap="none" lIns="0" tIns="45720" rIns="0" bIns="45720" rtlCol="0">
            <a:spAutoFit/>
          </a:bodyPr>
          <a:lstStyle/>
          <a:p>
            <a:pPr algn="ctr"/>
            <a:endParaRPr lang="en-US" sz="1200">
              <a:solidFill>
                <a:prstClr val="black"/>
              </a:solidFill>
            </a:endParaRPr>
          </a:p>
        </p:txBody>
      </p:sp>
      <p:sp>
        <p:nvSpPr>
          <p:cNvPr id="8" name="Left" hidden="1"/>
          <p:cNvSpPr txBox="1"/>
          <p:nvPr/>
        </p:nvSpPr>
        <p:spPr>
          <a:xfrm>
            <a:off x="536573" y="-395"/>
            <a:ext cx="65" cy="276999"/>
          </a:xfrm>
          <a:prstGeom prst="rect">
            <a:avLst/>
          </a:prstGeom>
          <a:noFill/>
        </p:spPr>
        <p:txBody>
          <a:bodyPr wrap="none" lIns="0" tIns="45720" rIns="0" bIns="45720" rtlCol="0">
            <a:spAutoFit/>
          </a:bodyPr>
          <a:lstStyle/>
          <a:p>
            <a:endParaRPr lang="en-US" sz="1200">
              <a:solidFill>
                <a:prstClr val="black"/>
              </a:solidFill>
            </a:endParaRPr>
          </a:p>
        </p:txBody>
      </p:sp>
    </p:spTree>
    <p:extLst>
      <p:ext uri="{BB962C8B-B14F-4D97-AF65-F5344CB8AC3E}">
        <p14:creationId xmlns:p14="http://schemas.microsoft.com/office/powerpoint/2010/main" val="1590599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781963148"/>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a:xfrm>
            <a:off x="536449" y="336089"/>
            <a:ext cx="10183591" cy="640080"/>
          </a:xfrm>
        </p:spPr>
        <p:txBody>
          <a:bodyPr/>
          <a:lstStyle/>
          <a:p>
            <a:r>
              <a:rPr lang="en-US"/>
              <a:t>Click to edit Master title style</a:t>
            </a:r>
          </a:p>
        </p:txBody>
      </p:sp>
      <p:sp>
        <p:nvSpPr>
          <p:cNvPr id="3" name="Content Placeholder 2"/>
          <p:cNvSpPr>
            <a:spLocks noGrp="1"/>
          </p:cNvSpPr>
          <p:nvPr>
            <p:ph idx="1"/>
          </p:nvPr>
        </p:nvSpPr>
        <p:spPr>
          <a:xfrm>
            <a:off x="536448" y="1510625"/>
            <a:ext cx="11119104"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07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6449" y="336089"/>
            <a:ext cx="10183591" cy="640080"/>
          </a:xfrm>
        </p:spPr>
        <p:txBody>
          <a:bodyPr/>
          <a:lstStyle/>
          <a:p>
            <a:r>
              <a:rPr lang="en-US"/>
              <a:t>Click to edit Master title style</a:t>
            </a:r>
          </a:p>
        </p:txBody>
      </p:sp>
      <p:sp>
        <p:nvSpPr>
          <p:cNvPr id="4" name="Footer" hidden="1"/>
          <p:cNvSpPr txBox="1"/>
          <p:nvPr/>
        </p:nvSpPr>
        <p:spPr>
          <a:xfrm>
            <a:off x="536452" y="6256117"/>
            <a:ext cx="11121019" cy="424732"/>
          </a:xfrm>
          <a:prstGeom prst="rect">
            <a:avLst/>
          </a:prstGeom>
          <a:noFill/>
        </p:spPr>
        <p:txBody>
          <a:bodyPr wrap="square" lIns="0" tIns="45720" rIns="0" bIns="45720" rtlCol="0" anchor="b">
            <a:spAutoFit/>
          </a:bodyPr>
          <a:lstStyle/>
          <a:p>
            <a:pPr>
              <a:lnSpc>
                <a:spcPct val="90000"/>
              </a:lnSpc>
            </a:pPr>
            <a:r>
              <a:rPr lang="en-US" sz="800">
                <a:solidFill>
                  <a:prstClr val="black"/>
                </a:solidFill>
              </a:rPr>
              <a:t>1. xxx</a:t>
            </a:r>
          </a:p>
          <a:p>
            <a:pPr>
              <a:lnSpc>
                <a:spcPct val="90000"/>
              </a:lnSpc>
            </a:pPr>
            <a:r>
              <a:rPr lang="en-US" sz="800">
                <a:solidFill>
                  <a:prstClr val="black"/>
                </a:solidFill>
              </a:rPr>
              <a:t>Note: xxx</a:t>
            </a:r>
          </a:p>
          <a:p>
            <a:pPr>
              <a:lnSpc>
                <a:spcPct val="90000"/>
              </a:lnSpc>
            </a:pPr>
            <a:r>
              <a:rPr lang="en-US" sz="800">
                <a:solidFill>
                  <a:prstClr val="black"/>
                </a:solidFill>
              </a:rPr>
              <a:t>Source: xxx</a:t>
            </a:r>
          </a:p>
        </p:txBody>
      </p:sp>
      <p:sp>
        <p:nvSpPr>
          <p:cNvPr id="5" name="Tombstone" hidden="1"/>
          <p:cNvSpPr/>
          <p:nvPr/>
        </p:nvSpPr>
        <p:spPr>
          <a:xfrm>
            <a:off x="1219200" y="5669667"/>
            <a:ext cx="97536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a:solidFill>
                <a:prstClr val="white"/>
              </a:solidFill>
            </a:endParaRPr>
          </a:p>
        </p:txBody>
      </p:sp>
      <p:sp>
        <p:nvSpPr>
          <p:cNvPr id="9" name="Sticker" hidden="1"/>
          <p:cNvSpPr txBox="1"/>
          <p:nvPr/>
        </p:nvSpPr>
        <p:spPr>
          <a:xfrm>
            <a:off x="11657527" y="1107328"/>
            <a:ext cx="65" cy="338554"/>
          </a:xfrm>
          <a:prstGeom prst="rect">
            <a:avLst/>
          </a:prstGeom>
          <a:noFill/>
        </p:spPr>
        <p:txBody>
          <a:bodyPr wrap="none" lIns="0" tIns="45720" rIns="0" bIns="45720" rtlCol="0">
            <a:spAutoFit/>
          </a:bodyPr>
          <a:lstStyle/>
          <a:p>
            <a:pPr algn="r"/>
            <a:endParaRPr lang="en-US" sz="1600">
              <a:solidFill>
                <a:prstClr val="black"/>
              </a:solidFill>
            </a:endParaRPr>
          </a:p>
        </p:txBody>
      </p:sp>
      <p:sp>
        <p:nvSpPr>
          <p:cNvPr id="6" name="Right" hidden="1"/>
          <p:cNvSpPr txBox="1"/>
          <p:nvPr/>
        </p:nvSpPr>
        <p:spPr>
          <a:xfrm>
            <a:off x="11657529" y="1418"/>
            <a:ext cx="65" cy="276999"/>
          </a:xfrm>
          <a:prstGeom prst="rect">
            <a:avLst/>
          </a:prstGeom>
          <a:noFill/>
        </p:spPr>
        <p:txBody>
          <a:bodyPr wrap="none" lIns="0" tIns="45720" rIns="0" bIns="45720" rtlCol="0" anchor="t">
            <a:spAutoFit/>
          </a:bodyPr>
          <a:lstStyle/>
          <a:p>
            <a:pPr algn="r"/>
            <a:endParaRPr lang="en-US" sz="1200">
              <a:solidFill>
                <a:prstClr val="black"/>
              </a:solidFill>
            </a:endParaRPr>
          </a:p>
        </p:txBody>
      </p:sp>
      <p:sp>
        <p:nvSpPr>
          <p:cNvPr id="7" name="Center" hidden="1"/>
          <p:cNvSpPr txBox="1"/>
          <p:nvPr/>
        </p:nvSpPr>
        <p:spPr>
          <a:xfrm>
            <a:off x="6096118" y="2012"/>
            <a:ext cx="65" cy="276999"/>
          </a:xfrm>
          <a:prstGeom prst="rect">
            <a:avLst/>
          </a:prstGeom>
          <a:noFill/>
        </p:spPr>
        <p:txBody>
          <a:bodyPr wrap="none" lIns="0" tIns="45720" rIns="0" bIns="45720" rtlCol="0">
            <a:spAutoFit/>
          </a:bodyPr>
          <a:lstStyle/>
          <a:p>
            <a:pPr algn="ctr"/>
            <a:endParaRPr lang="en-US" sz="1200">
              <a:solidFill>
                <a:prstClr val="black"/>
              </a:solidFill>
            </a:endParaRPr>
          </a:p>
        </p:txBody>
      </p:sp>
      <p:sp>
        <p:nvSpPr>
          <p:cNvPr id="8" name="Left" hidden="1"/>
          <p:cNvSpPr txBox="1"/>
          <p:nvPr/>
        </p:nvSpPr>
        <p:spPr>
          <a:xfrm>
            <a:off x="536573" y="-395"/>
            <a:ext cx="65" cy="276999"/>
          </a:xfrm>
          <a:prstGeom prst="rect">
            <a:avLst/>
          </a:prstGeom>
          <a:noFill/>
        </p:spPr>
        <p:txBody>
          <a:bodyPr wrap="none" lIns="0" tIns="45720" rIns="0" bIns="45720" rtlCol="0">
            <a:spAutoFit/>
          </a:bodyPr>
          <a:lstStyle/>
          <a:p>
            <a:endParaRPr lang="en-US" sz="1200">
              <a:solidFill>
                <a:prstClr val="black"/>
              </a:solidFill>
            </a:endParaRPr>
          </a:p>
        </p:txBody>
      </p:sp>
      <p:sp>
        <p:nvSpPr>
          <p:cNvPr id="3" name="Oval 2">
            <a:extLst>
              <a:ext uri="{FF2B5EF4-FFF2-40B4-BE49-F238E27FC236}">
                <a16:creationId xmlns:a16="http://schemas.microsoft.com/office/drawing/2014/main" id="{1841DAE0-646D-E01A-F776-8AB60C74BC4E}"/>
              </a:ext>
            </a:extLst>
          </p:cNvPr>
          <p:cNvSpPr/>
          <p:nvPr userDrawn="1"/>
        </p:nvSpPr>
        <p:spPr>
          <a:xfrm>
            <a:off x="10896600" y="307871"/>
            <a:ext cx="755594" cy="66829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104397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1202" y="3219734"/>
            <a:ext cx="10658687" cy="429767"/>
          </a:xfrm>
        </p:spPr>
        <p:txBody>
          <a:bodyPr anchor="ctr"/>
          <a:lstStyle>
            <a:lvl1pPr algn="r">
              <a:lnSpc>
                <a:spcPct val="100000"/>
              </a:lnSpc>
              <a:defRPr sz="2400">
                <a:solidFill>
                  <a:schemeClr val="tx2"/>
                </a:solidFill>
              </a:defRPr>
            </a:lvl1pPr>
          </a:lstStyle>
          <a:p>
            <a:r>
              <a:rPr lang="en-US"/>
              <a:t>Project Name</a:t>
            </a:r>
          </a:p>
        </p:txBody>
      </p:sp>
      <p:sp>
        <p:nvSpPr>
          <p:cNvPr id="3" name="Subtitle 2"/>
          <p:cNvSpPr>
            <a:spLocks noGrp="1"/>
          </p:cNvSpPr>
          <p:nvPr>
            <p:ph type="subTitle" idx="1" hasCustomPrompt="1"/>
          </p:nvPr>
        </p:nvSpPr>
        <p:spPr>
          <a:xfrm>
            <a:off x="711202" y="3905492"/>
            <a:ext cx="10658687"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9" name="Straight Connector 5"/>
          <p:cNvCxnSpPr/>
          <p:nvPr/>
        </p:nvCxnSpPr>
        <p:spPr bwMode="auto">
          <a:xfrm>
            <a:off x="711200" y="1744193"/>
            <a:ext cx="10668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711202" y="4337906"/>
            <a:ext cx="10658687"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1200" y="702772"/>
            <a:ext cx="2606158"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84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6449" y="336089"/>
            <a:ext cx="10183591" cy="640080"/>
          </a:xfrm>
        </p:spPr>
        <p:txBody>
          <a:bodyPr/>
          <a:lstStyle/>
          <a:p>
            <a:r>
              <a:rPr lang="en-US"/>
              <a:t>Click to edit Master title style</a:t>
            </a:r>
          </a:p>
        </p:txBody>
      </p:sp>
      <p:sp>
        <p:nvSpPr>
          <p:cNvPr id="4" name="Footer" hidden="1"/>
          <p:cNvSpPr txBox="1"/>
          <p:nvPr/>
        </p:nvSpPr>
        <p:spPr>
          <a:xfrm>
            <a:off x="536452" y="6256117"/>
            <a:ext cx="11121019" cy="424732"/>
          </a:xfrm>
          <a:prstGeom prst="rect">
            <a:avLst/>
          </a:prstGeom>
          <a:noFill/>
        </p:spPr>
        <p:txBody>
          <a:bodyPr wrap="square" lIns="0" tIns="45720" rIns="0" bIns="45720" rtlCol="0" anchor="b">
            <a:spAutoFit/>
          </a:bodyPr>
          <a:lstStyle/>
          <a:p>
            <a:pPr>
              <a:lnSpc>
                <a:spcPct val="90000"/>
              </a:lnSpc>
            </a:pPr>
            <a:r>
              <a:rPr lang="en-US" sz="800">
                <a:solidFill>
                  <a:prstClr val="black"/>
                </a:solidFill>
              </a:rPr>
              <a:t>1. xxx</a:t>
            </a:r>
          </a:p>
          <a:p>
            <a:pPr>
              <a:lnSpc>
                <a:spcPct val="90000"/>
              </a:lnSpc>
            </a:pPr>
            <a:r>
              <a:rPr lang="en-US" sz="800">
                <a:solidFill>
                  <a:prstClr val="black"/>
                </a:solidFill>
              </a:rPr>
              <a:t>Note: xxx</a:t>
            </a:r>
          </a:p>
          <a:p>
            <a:pPr>
              <a:lnSpc>
                <a:spcPct val="90000"/>
              </a:lnSpc>
            </a:pPr>
            <a:r>
              <a:rPr lang="en-US" sz="800">
                <a:solidFill>
                  <a:prstClr val="black"/>
                </a:solidFill>
              </a:rPr>
              <a:t>Source: xxx</a:t>
            </a:r>
          </a:p>
        </p:txBody>
      </p:sp>
      <p:sp>
        <p:nvSpPr>
          <p:cNvPr id="5" name="Tombstone" hidden="1"/>
          <p:cNvSpPr/>
          <p:nvPr/>
        </p:nvSpPr>
        <p:spPr>
          <a:xfrm>
            <a:off x="1219200" y="5669667"/>
            <a:ext cx="97536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a:solidFill>
                <a:prstClr val="white"/>
              </a:solidFill>
            </a:endParaRPr>
          </a:p>
        </p:txBody>
      </p:sp>
      <p:sp>
        <p:nvSpPr>
          <p:cNvPr id="9" name="Sticker" hidden="1"/>
          <p:cNvSpPr txBox="1"/>
          <p:nvPr/>
        </p:nvSpPr>
        <p:spPr>
          <a:xfrm>
            <a:off x="11657527" y="1107328"/>
            <a:ext cx="65" cy="338554"/>
          </a:xfrm>
          <a:prstGeom prst="rect">
            <a:avLst/>
          </a:prstGeom>
          <a:noFill/>
        </p:spPr>
        <p:txBody>
          <a:bodyPr wrap="none" lIns="0" tIns="45720" rIns="0" bIns="45720" rtlCol="0">
            <a:spAutoFit/>
          </a:bodyPr>
          <a:lstStyle/>
          <a:p>
            <a:pPr algn="r"/>
            <a:endParaRPr lang="en-US" sz="1600">
              <a:solidFill>
                <a:prstClr val="black"/>
              </a:solidFill>
            </a:endParaRPr>
          </a:p>
        </p:txBody>
      </p:sp>
      <p:sp>
        <p:nvSpPr>
          <p:cNvPr id="6" name="Right" hidden="1"/>
          <p:cNvSpPr txBox="1"/>
          <p:nvPr/>
        </p:nvSpPr>
        <p:spPr>
          <a:xfrm>
            <a:off x="11657529" y="1418"/>
            <a:ext cx="65" cy="276999"/>
          </a:xfrm>
          <a:prstGeom prst="rect">
            <a:avLst/>
          </a:prstGeom>
          <a:noFill/>
        </p:spPr>
        <p:txBody>
          <a:bodyPr wrap="none" lIns="0" tIns="45720" rIns="0" bIns="45720" rtlCol="0" anchor="t">
            <a:spAutoFit/>
          </a:bodyPr>
          <a:lstStyle/>
          <a:p>
            <a:pPr algn="r"/>
            <a:endParaRPr lang="en-US" sz="1200">
              <a:solidFill>
                <a:prstClr val="black"/>
              </a:solidFill>
            </a:endParaRPr>
          </a:p>
        </p:txBody>
      </p:sp>
      <p:sp>
        <p:nvSpPr>
          <p:cNvPr id="7" name="Center" hidden="1"/>
          <p:cNvSpPr txBox="1"/>
          <p:nvPr/>
        </p:nvSpPr>
        <p:spPr>
          <a:xfrm>
            <a:off x="6096118" y="2012"/>
            <a:ext cx="65" cy="276999"/>
          </a:xfrm>
          <a:prstGeom prst="rect">
            <a:avLst/>
          </a:prstGeom>
          <a:noFill/>
        </p:spPr>
        <p:txBody>
          <a:bodyPr wrap="none" lIns="0" tIns="45720" rIns="0" bIns="45720" rtlCol="0">
            <a:spAutoFit/>
          </a:bodyPr>
          <a:lstStyle/>
          <a:p>
            <a:pPr algn="ctr"/>
            <a:endParaRPr lang="en-US" sz="1200">
              <a:solidFill>
                <a:prstClr val="black"/>
              </a:solidFill>
            </a:endParaRPr>
          </a:p>
        </p:txBody>
      </p:sp>
      <p:sp>
        <p:nvSpPr>
          <p:cNvPr id="8" name="Left" hidden="1"/>
          <p:cNvSpPr txBox="1"/>
          <p:nvPr/>
        </p:nvSpPr>
        <p:spPr>
          <a:xfrm>
            <a:off x="536573" y="-395"/>
            <a:ext cx="65" cy="276999"/>
          </a:xfrm>
          <a:prstGeom prst="rect">
            <a:avLst/>
          </a:prstGeom>
          <a:noFill/>
        </p:spPr>
        <p:txBody>
          <a:bodyPr wrap="none" lIns="0" tIns="45720" rIns="0" bIns="45720" rtlCol="0">
            <a:spAutoFit/>
          </a:bodyPr>
          <a:lstStyle/>
          <a:p>
            <a:endParaRPr lang="en-US" sz="1200">
              <a:solidFill>
                <a:prstClr val="black"/>
              </a:solidFill>
            </a:endParaRPr>
          </a:p>
        </p:txBody>
      </p:sp>
    </p:spTree>
    <p:extLst>
      <p:ext uri="{BB962C8B-B14F-4D97-AF65-F5344CB8AC3E}">
        <p14:creationId xmlns:p14="http://schemas.microsoft.com/office/powerpoint/2010/main" val="1494788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793137761"/>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a:xfrm>
            <a:off x="536449" y="336089"/>
            <a:ext cx="10183591" cy="640080"/>
          </a:xfrm>
        </p:spPr>
        <p:txBody>
          <a:bodyPr/>
          <a:lstStyle/>
          <a:p>
            <a:r>
              <a:rPr lang="en-US"/>
              <a:t>Click to edit Master title style</a:t>
            </a:r>
          </a:p>
        </p:txBody>
      </p:sp>
      <p:sp>
        <p:nvSpPr>
          <p:cNvPr id="3" name="Content Placeholder 2"/>
          <p:cNvSpPr>
            <a:spLocks noGrp="1"/>
          </p:cNvSpPr>
          <p:nvPr>
            <p:ph idx="1"/>
          </p:nvPr>
        </p:nvSpPr>
        <p:spPr>
          <a:xfrm>
            <a:off x="536448" y="1510625"/>
            <a:ext cx="11119104"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086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1202" y="3219734"/>
            <a:ext cx="10658687" cy="429767"/>
          </a:xfrm>
        </p:spPr>
        <p:txBody>
          <a:bodyPr anchor="ctr"/>
          <a:lstStyle>
            <a:lvl1pPr algn="r">
              <a:lnSpc>
                <a:spcPct val="100000"/>
              </a:lnSpc>
              <a:defRPr sz="2400">
                <a:solidFill>
                  <a:schemeClr val="tx2"/>
                </a:solidFill>
              </a:defRPr>
            </a:lvl1pPr>
          </a:lstStyle>
          <a:p>
            <a:r>
              <a:rPr lang="en-US"/>
              <a:t>Project Name</a:t>
            </a:r>
          </a:p>
        </p:txBody>
      </p:sp>
      <p:sp>
        <p:nvSpPr>
          <p:cNvPr id="3" name="Subtitle 2"/>
          <p:cNvSpPr>
            <a:spLocks noGrp="1"/>
          </p:cNvSpPr>
          <p:nvPr>
            <p:ph type="subTitle" idx="1" hasCustomPrompt="1"/>
          </p:nvPr>
        </p:nvSpPr>
        <p:spPr>
          <a:xfrm>
            <a:off x="711202" y="3905492"/>
            <a:ext cx="10658687"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9" name="Straight Connector 5"/>
          <p:cNvCxnSpPr/>
          <p:nvPr/>
        </p:nvCxnSpPr>
        <p:spPr bwMode="auto">
          <a:xfrm>
            <a:off x="711200" y="1744193"/>
            <a:ext cx="10668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711202" y="4337906"/>
            <a:ext cx="10658687"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1200" y="702772"/>
            <a:ext cx="2691219"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69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6449" y="336089"/>
            <a:ext cx="10183591" cy="640080"/>
          </a:xfrm>
        </p:spPr>
        <p:txBody>
          <a:bodyPr/>
          <a:lstStyle/>
          <a:p>
            <a:r>
              <a:rPr lang="en-US"/>
              <a:t>Click to edit Master title style</a:t>
            </a:r>
          </a:p>
        </p:txBody>
      </p:sp>
      <p:sp>
        <p:nvSpPr>
          <p:cNvPr id="4" name="Footer" hidden="1"/>
          <p:cNvSpPr txBox="1"/>
          <p:nvPr/>
        </p:nvSpPr>
        <p:spPr>
          <a:xfrm>
            <a:off x="536452" y="6256117"/>
            <a:ext cx="11121019" cy="424732"/>
          </a:xfrm>
          <a:prstGeom prst="rect">
            <a:avLst/>
          </a:prstGeom>
          <a:noFill/>
        </p:spPr>
        <p:txBody>
          <a:bodyPr wrap="square" lIns="0" tIns="45720" rIns="0" bIns="45720" rtlCol="0" anchor="b">
            <a:spAutoFit/>
          </a:bodyPr>
          <a:lstStyle/>
          <a:p>
            <a:pPr>
              <a:lnSpc>
                <a:spcPct val="90000"/>
              </a:lnSpc>
            </a:pPr>
            <a:r>
              <a:rPr lang="en-US" sz="800">
                <a:solidFill>
                  <a:prstClr val="black"/>
                </a:solidFill>
              </a:rPr>
              <a:t>1. xxx</a:t>
            </a:r>
          </a:p>
          <a:p>
            <a:pPr>
              <a:lnSpc>
                <a:spcPct val="90000"/>
              </a:lnSpc>
            </a:pPr>
            <a:r>
              <a:rPr lang="en-US" sz="800">
                <a:solidFill>
                  <a:prstClr val="black"/>
                </a:solidFill>
              </a:rPr>
              <a:t>Note: xxx</a:t>
            </a:r>
          </a:p>
          <a:p>
            <a:pPr>
              <a:lnSpc>
                <a:spcPct val="90000"/>
              </a:lnSpc>
            </a:pPr>
            <a:r>
              <a:rPr lang="en-US" sz="800">
                <a:solidFill>
                  <a:prstClr val="black"/>
                </a:solidFill>
              </a:rPr>
              <a:t>Source: xxx</a:t>
            </a:r>
          </a:p>
        </p:txBody>
      </p:sp>
      <p:sp>
        <p:nvSpPr>
          <p:cNvPr id="5" name="Tombstone" hidden="1"/>
          <p:cNvSpPr/>
          <p:nvPr/>
        </p:nvSpPr>
        <p:spPr>
          <a:xfrm>
            <a:off x="1219200" y="5669667"/>
            <a:ext cx="97536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a:solidFill>
                <a:prstClr val="white"/>
              </a:solidFill>
            </a:endParaRPr>
          </a:p>
        </p:txBody>
      </p:sp>
      <p:sp>
        <p:nvSpPr>
          <p:cNvPr id="9" name="Sticker" hidden="1"/>
          <p:cNvSpPr txBox="1"/>
          <p:nvPr/>
        </p:nvSpPr>
        <p:spPr>
          <a:xfrm>
            <a:off x="11657527" y="1107328"/>
            <a:ext cx="65" cy="338554"/>
          </a:xfrm>
          <a:prstGeom prst="rect">
            <a:avLst/>
          </a:prstGeom>
          <a:noFill/>
        </p:spPr>
        <p:txBody>
          <a:bodyPr wrap="none" lIns="0" tIns="45720" rIns="0" bIns="45720" rtlCol="0">
            <a:spAutoFit/>
          </a:bodyPr>
          <a:lstStyle/>
          <a:p>
            <a:pPr algn="r"/>
            <a:endParaRPr lang="en-US" sz="1600">
              <a:solidFill>
                <a:prstClr val="black"/>
              </a:solidFill>
            </a:endParaRPr>
          </a:p>
        </p:txBody>
      </p:sp>
      <p:sp>
        <p:nvSpPr>
          <p:cNvPr id="6" name="Right" hidden="1"/>
          <p:cNvSpPr txBox="1"/>
          <p:nvPr/>
        </p:nvSpPr>
        <p:spPr>
          <a:xfrm>
            <a:off x="11657529" y="1418"/>
            <a:ext cx="65" cy="276999"/>
          </a:xfrm>
          <a:prstGeom prst="rect">
            <a:avLst/>
          </a:prstGeom>
          <a:noFill/>
        </p:spPr>
        <p:txBody>
          <a:bodyPr wrap="none" lIns="0" tIns="45720" rIns="0" bIns="45720" rtlCol="0" anchor="t">
            <a:spAutoFit/>
          </a:bodyPr>
          <a:lstStyle/>
          <a:p>
            <a:pPr algn="r"/>
            <a:endParaRPr lang="en-US" sz="1200">
              <a:solidFill>
                <a:prstClr val="black"/>
              </a:solidFill>
            </a:endParaRPr>
          </a:p>
        </p:txBody>
      </p:sp>
      <p:sp>
        <p:nvSpPr>
          <p:cNvPr id="7" name="Center" hidden="1"/>
          <p:cNvSpPr txBox="1"/>
          <p:nvPr/>
        </p:nvSpPr>
        <p:spPr>
          <a:xfrm>
            <a:off x="6096118" y="2012"/>
            <a:ext cx="65" cy="276999"/>
          </a:xfrm>
          <a:prstGeom prst="rect">
            <a:avLst/>
          </a:prstGeom>
          <a:noFill/>
        </p:spPr>
        <p:txBody>
          <a:bodyPr wrap="none" lIns="0" tIns="45720" rIns="0" bIns="45720" rtlCol="0">
            <a:spAutoFit/>
          </a:bodyPr>
          <a:lstStyle/>
          <a:p>
            <a:pPr algn="ctr"/>
            <a:endParaRPr lang="en-US" sz="1200">
              <a:solidFill>
                <a:prstClr val="black"/>
              </a:solidFill>
            </a:endParaRPr>
          </a:p>
        </p:txBody>
      </p:sp>
      <p:sp>
        <p:nvSpPr>
          <p:cNvPr id="8" name="Left" hidden="1"/>
          <p:cNvSpPr txBox="1"/>
          <p:nvPr/>
        </p:nvSpPr>
        <p:spPr>
          <a:xfrm>
            <a:off x="536573" y="-395"/>
            <a:ext cx="65" cy="276999"/>
          </a:xfrm>
          <a:prstGeom prst="rect">
            <a:avLst/>
          </a:prstGeom>
          <a:noFill/>
        </p:spPr>
        <p:txBody>
          <a:bodyPr wrap="none" lIns="0" tIns="45720" rIns="0" bIns="45720" rtlCol="0">
            <a:spAutoFit/>
          </a:bodyPr>
          <a:lstStyle/>
          <a:p>
            <a:endParaRPr lang="en-US" sz="1200">
              <a:solidFill>
                <a:prstClr val="black"/>
              </a:solidFill>
            </a:endParaRPr>
          </a:p>
        </p:txBody>
      </p:sp>
    </p:spTree>
    <p:extLst>
      <p:ext uri="{BB962C8B-B14F-4D97-AF65-F5344CB8AC3E}">
        <p14:creationId xmlns:p14="http://schemas.microsoft.com/office/powerpoint/2010/main" val="479221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701920136"/>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a:xfrm>
            <a:off x="536449" y="336089"/>
            <a:ext cx="10183591" cy="640080"/>
          </a:xfrm>
        </p:spPr>
        <p:txBody>
          <a:bodyPr/>
          <a:lstStyle/>
          <a:p>
            <a:r>
              <a:rPr lang="en-US"/>
              <a:t>Click to edit Master title style</a:t>
            </a:r>
          </a:p>
        </p:txBody>
      </p:sp>
      <p:sp>
        <p:nvSpPr>
          <p:cNvPr id="3" name="Content Placeholder 2"/>
          <p:cNvSpPr>
            <a:spLocks noGrp="1"/>
          </p:cNvSpPr>
          <p:nvPr>
            <p:ph idx="1"/>
          </p:nvPr>
        </p:nvSpPr>
        <p:spPr>
          <a:xfrm>
            <a:off x="536448" y="1510625"/>
            <a:ext cx="11119104"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534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ios cov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6FFEBDE-C70F-4228-B5B1-F2C91D6593E5}"/>
              </a:ext>
            </a:extLst>
          </p:cNvPr>
          <p:cNvGraphicFramePr>
            <a:graphicFrameLocks noChangeAspect="1"/>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F6FFEBDE-C70F-4228-B5B1-F2C91D6593E5}"/>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D96E993-0D57-4FE0-990F-EB763C8B4C3C}"/>
              </a:ext>
            </a:extLst>
          </p:cNvPr>
          <p:cNvSpPr/>
          <p:nvPr>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a:latin typeface="Calibri" panose="020F0502020204030204" pitchFamily="34" charset="0"/>
              <a:ea typeface="MS PGothic" panose="020B0600070205080204" pitchFamily="34" charset="-128"/>
              <a:cs typeface="Times New Roman" panose="02020603050405020304" pitchFamily="18" charset="0"/>
              <a:sym typeface="Calibri" panose="020F0502020204030204" pitchFamily="34" charset="0"/>
            </a:endParaRPr>
          </a:p>
        </p:txBody>
      </p:sp>
      <p:sp>
        <p:nvSpPr>
          <p:cNvPr id="2" name="Title 1"/>
          <p:cNvSpPr>
            <a:spLocks noGrp="1"/>
          </p:cNvSpPr>
          <p:nvPr>
            <p:ph type="ctrTitle"/>
          </p:nvPr>
        </p:nvSpPr>
        <p:spPr>
          <a:xfrm>
            <a:off x="914400" y="1122363"/>
            <a:ext cx="10363200" cy="1549400"/>
          </a:xfrm>
        </p:spPr>
        <p:txBody>
          <a:bodyPr anchor="b">
            <a:noAutofit/>
          </a:bodyPr>
          <a:lstStyle>
            <a:lvl1pPr algn="l">
              <a:defRPr sz="3600"/>
            </a:lvl1pPr>
          </a:lstStyle>
          <a:p>
            <a:r>
              <a:rPr lang="en-US"/>
              <a:t>Click to edit Master title style</a:t>
            </a:r>
          </a:p>
        </p:txBody>
      </p:sp>
      <p:sp>
        <p:nvSpPr>
          <p:cNvPr id="3" name="Subtitle 2"/>
          <p:cNvSpPr>
            <a:spLocks noGrp="1"/>
          </p:cNvSpPr>
          <p:nvPr>
            <p:ph type="subTitle" idx="1"/>
          </p:nvPr>
        </p:nvSpPr>
        <p:spPr>
          <a:xfrm>
            <a:off x="914400" y="2671763"/>
            <a:ext cx="9144000" cy="741362"/>
          </a:xfrm>
        </p:spPr>
        <p:txBody>
          <a:bodyPr anchor="ctr">
            <a:noAutofit/>
          </a:bodyPr>
          <a:lstStyle>
            <a:lvl1pPr marL="0" indent="0" algn="l">
              <a:buNone/>
              <a:defRPr sz="1800">
                <a:solidFill>
                  <a:srgbClr val="4D4D4D"/>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84048581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BB500C29-B89D-42F9-B5F4-72606B4D1E73}"/>
              </a:ext>
            </a:extLst>
          </p:cNvPr>
          <p:cNvGraphicFramePr>
            <a:graphicFrameLocks noChangeAspect="1"/>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4" name="Object 13" hidden="1">
                        <a:extLst>
                          <a:ext uri="{FF2B5EF4-FFF2-40B4-BE49-F238E27FC236}">
                            <a16:creationId xmlns:a16="http://schemas.microsoft.com/office/drawing/2014/main" id="{BB500C29-B89D-42F9-B5F4-72606B4D1E73}"/>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A2B6700-4B77-4E0E-8179-8A3F0730D158}"/>
              </a:ext>
            </a:extLst>
          </p:cNvPr>
          <p:cNvSpPr/>
          <p:nvPr>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100" b="1" i="0" baseline="0">
              <a:latin typeface="Calibri" panose="020F0502020204030204" pitchFamily="34" charset="0"/>
              <a:ea typeface="MS PGothic" panose="020B0600070205080204" pitchFamily="34" charset="-128"/>
              <a:cs typeface="Times New Roman" panose="02020603050405020304" pitchFamily="18" charset="0"/>
              <a:sym typeface="Calibri" panose="020F0502020204030204" pitchFamily="34" charset="0"/>
            </a:endParaRPr>
          </a:p>
        </p:txBody>
      </p:sp>
      <p:sp>
        <p:nvSpPr>
          <p:cNvPr id="2" name="Title 1"/>
          <p:cNvSpPr>
            <a:spLocks noGrp="1"/>
          </p:cNvSpPr>
          <p:nvPr>
            <p:ph type="title"/>
          </p:nvPr>
        </p:nvSpPr>
        <p:spPr>
          <a:xfrm>
            <a:off x="1209676" y="46039"/>
            <a:ext cx="9801225" cy="868363"/>
          </a:xfrm>
        </p:spPr>
        <p:txBody>
          <a:bodyPr anchor="b">
            <a:noAutofit/>
          </a:bodyPr>
          <a:lstStyle>
            <a:lvl1pPr>
              <a:defRPr sz="2100"/>
            </a:lvl1pPr>
          </a:lstStyle>
          <a:p>
            <a:r>
              <a:rPr lang="en-US"/>
              <a:t>Click to edit Master title style</a:t>
            </a:r>
          </a:p>
        </p:txBody>
      </p:sp>
      <p:sp>
        <p:nvSpPr>
          <p:cNvPr id="3" name="Content Placeholder 2"/>
          <p:cNvSpPr>
            <a:spLocks noGrp="1"/>
          </p:cNvSpPr>
          <p:nvPr>
            <p:ph idx="1" hasCustomPrompt="1"/>
          </p:nvPr>
        </p:nvSpPr>
        <p:spPr/>
        <p:txBody>
          <a:bodyPr>
            <a:noAutofit/>
          </a:bodyPr>
          <a:lstStyle>
            <a:lvl1pPr marL="0" indent="0">
              <a:buFontTx/>
              <a:buNone/>
              <a:defRPr/>
            </a:lvl1pPr>
            <a:lvl2pPr marL="182880" indent="-182880">
              <a:buFont typeface="Arial" panose="020B0604020202020204" pitchFamily="34" charset="0"/>
              <a:buChar char="•"/>
              <a:defRPr sz="1600"/>
            </a:lvl2pPr>
            <a:lvl3pPr marL="457200" indent="-171446">
              <a:buFont typeface="Calibri" panose="020F0502020204030204" pitchFamily="34" charset="0"/>
              <a:buChar char="­"/>
              <a:defRPr sz="1600"/>
            </a:lvl3pPr>
            <a:lvl4pPr marL="640080" indent="-171446">
              <a:buFont typeface="Wingdings" panose="05000000000000000000" pitchFamily="2" charset="2"/>
              <a:buChar char="§"/>
              <a:defRPr sz="1400"/>
            </a:lvl4pPr>
            <a:lvl5pPr marL="82296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006674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FC9D42B-2535-4884-BC01-4A1910851BC7}"/>
              </a:ext>
            </a:extLst>
          </p:cNvPr>
          <p:cNvGraphicFramePr>
            <a:graphicFrameLocks noChangeAspect="1"/>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5" name="Object 14" hidden="1">
                        <a:extLst>
                          <a:ext uri="{FF2B5EF4-FFF2-40B4-BE49-F238E27FC236}">
                            <a16:creationId xmlns:a16="http://schemas.microsoft.com/office/drawing/2014/main" id="{4FC9D42B-2535-4884-BC01-4A1910851BC7}"/>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2CD4B9E-616E-4768-841F-E973425EB620}"/>
              </a:ext>
            </a:extLst>
          </p:cNvPr>
          <p:cNvSpPr/>
          <p:nvPr>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100" b="1" i="0" baseline="0">
              <a:latin typeface="Calibri" panose="020F0502020204030204" pitchFamily="34" charset="0"/>
              <a:ea typeface="MS PGothic" panose="020B0600070205080204" pitchFamily="34" charset="-128"/>
              <a:cs typeface="Times New Roman" panose="02020603050405020304" pitchFamily="18" charset="0"/>
              <a:sym typeface="Calibri" panose="020F0502020204030204" pitchFamily="34" charset="0"/>
            </a:endParaRPr>
          </a:p>
        </p:txBody>
      </p:sp>
      <p:sp>
        <p:nvSpPr>
          <p:cNvPr id="2" name="Title 1"/>
          <p:cNvSpPr>
            <a:spLocks noGrp="1"/>
          </p:cNvSpPr>
          <p:nvPr>
            <p:ph type="title"/>
          </p:nvPr>
        </p:nvSpPr>
        <p:spPr>
          <a:xfrm>
            <a:off x="1209675" y="46039"/>
            <a:ext cx="9763125" cy="868363"/>
          </a:xfrm>
        </p:spPr>
        <p:txBody>
          <a:bodyPr anchor="b">
            <a:noAutofit/>
          </a:bodyPr>
          <a:lstStyle>
            <a:lvl1pPr>
              <a:defRPr sz="2100"/>
            </a:lvl1pPr>
          </a:lstStyle>
          <a:p>
            <a:r>
              <a:rPr lang="en-US"/>
              <a:t>Click to edit Master title style</a:t>
            </a: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Content Placeholder 2">
            <a:extLst>
              <a:ext uri="{FF2B5EF4-FFF2-40B4-BE49-F238E27FC236}">
                <a16:creationId xmlns:a16="http://schemas.microsoft.com/office/drawing/2014/main" id="{A517E4AB-8A45-40C2-B711-2C2B0C45952F}"/>
              </a:ext>
            </a:extLst>
          </p:cNvPr>
          <p:cNvSpPr>
            <a:spLocks noGrp="1"/>
          </p:cNvSpPr>
          <p:nvPr>
            <p:ph idx="13" hasCustomPrompt="1"/>
          </p:nvPr>
        </p:nvSpPr>
        <p:spPr>
          <a:xfrm>
            <a:off x="812800" y="1825625"/>
            <a:ext cx="5181601" cy="4351338"/>
          </a:xfrm>
        </p:spPr>
        <p:txBody>
          <a:bodyPr>
            <a:noAutofit/>
          </a:bodyPr>
          <a:lstStyle>
            <a:lvl1pPr marL="0" indent="0">
              <a:buFontTx/>
              <a:buNone/>
              <a:defRPr/>
            </a:lvl1pPr>
            <a:lvl2pPr marL="182880" indent="-182880">
              <a:buFont typeface="Arial" panose="020B0604020202020204" pitchFamily="34" charset="0"/>
              <a:buChar char="•"/>
              <a:defRPr sz="1600"/>
            </a:lvl2pPr>
            <a:lvl3pPr marL="457200" indent="-171446">
              <a:buFont typeface="Calibri" panose="020F0502020204030204" pitchFamily="34" charset="0"/>
              <a:buChar char="­"/>
              <a:defRPr sz="1600"/>
            </a:lvl3pPr>
            <a:lvl4pPr marL="640080" indent="-171446">
              <a:buFont typeface="Wingdings" panose="05000000000000000000" pitchFamily="2" charset="2"/>
              <a:buChar char="§"/>
              <a:defRPr sz="1400"/>
            </a:lvl4pPr>
            <a:lvl5pPr marL="82296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D13A3513-1A10-49E4-973E-E0C047191336}"/>
              </a:ext>
            </a:extLst>
          </p:cNvPr>
          <p:cNvSpPr>
            <a:spLocks noGrp="1"/>
          </p:cNvSpPr>
          <p:nvPr>
            <p:ph idx="14" hasCustomPrompt="1"/>
          </p:nvPr>
        </p:nvSpPr>
        <p:spPr>
          <a:xfrm>
            <a:off x="6167438" y="1825625"/>
            <a:ext cx="5181601" cy="4351338"/>
          </a:xfrm>
        </p:spPr>
        <p:txBody>
          <a:bodyPr>
            <a:noAutofit/>
          </a:bodyPr>
          <a:lstStyle>
            <a:lvl1pPr marL="0" indent="0">
              <a:buFontTx/>
              <a:buNone/>
              <a:defRPr/>
            </a:lvl1pPr>
            <a:lvl2pPr marL="182880" indent="-182880">
              <a:buFont typeface="Arial" panose="020B0604020202020204" pitchFamily="34" charset="0"/>
              <a:buChar char="•"/>
              <a:defRPr sz="1600"/>
            </a:lvl2pPr>
            <a:lvl3pPr marL="457200" indent="-171446">
              <a:buFont typeface="Calibri" panose="020F0502020204030204" pitchFamily="34" charset="0"/>
              <a:buChar char="­"/>
              <a:defRPr sz="1600"/>
            </a:lvl3pPr>
            <a:lvl4pPr marL="640080" indent="-171446">
              <a:buFont typeface="Wingdings" panose="05000000000000000000" pitchFamily="2" charset="2"/>
              <a:buChar char="§"/>
              <a:defRPr sz="1400"/>
            </a:lvl4pPr>
            <a:lvl5pPr marL="82296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268733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_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CAA7CBE-094D-4EA3-A7D5-3FC1AB2B8B8F}"/>
              </a:ext>
            </a:extLst>
          </p:cNvPr>
          <p:cNvGraphicFramePr>
            <a:graphicFrameLocks noChangeAspect="1"/>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BCAA7CBE-094D-4EA3-A7D5-3FC1AB2B8B8F}"/>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0C3291-4817-4D07-847A-47986ABEA3DF}"/>
              </a:ext>
            </a:extLst>
          </p:cNvPr>
          <p:cNvSpPr/>
          <p:nvPr>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100" b="1" i="0" baseline="0">
              <a:latin typeface="Calibri" panose="020F0502020204030204" pitchFamily="34" charset="0"/>
              <a:ea typeface="MS PGothic" panose="020B0600070205080204" pitchFamily="34" charset="-128"/>
              <a:cs typeface="Times New Roman" panose="02020603050405020304" pitchFamily="18" charset="0"/>
              <a:sym typeface="Calibri" panose="020F0502020204030204" pitchFamily="34" charset="0"/>
            </a:endParaRPr>
          </a:p>
        </p:txBody>
      </p:sp>
      <p:sp>
        <p:nvSpPr>
          <p:cNvPr id="2" name="Title 1"/>
          <p:cNvSpPr>
            <a:spLocks noGrp="1"/>
          </p:cNvSpPr>
          <p:nvPr>
            <p:ph type="title"/>
          </p:nvPr>
        </p:nvSpPr>
        <p:spPr>
          <a:xfrm>
            <a:off x="1219201" y="38101"/>
            <a:ext cx="9707191" cy="868363"/>
          </a:xfrm>
        </p:spPr>
        <p:txBody>
          <a:bodyPr>
            <a:noAutofit/>
          </a:bodyPr>
          <a:lstStyle>
            <a:lvl1pPr algn="l">
              <a:defRPr sz="2100"/>
            </a:lvl1pPr>
          </a:lstStyle>
          <a:p>
            <a:r>
              <a:rPr lang="en-US"/>
              <a:t>Click to edit Master title style</a:t>
            </a: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15" name="Text Placeholder 2">
            <a:extLst>
              <a:ext uri="{FF2B5EF4-FFF2-40B4-BE49-F238E27FC236}">
                <a16:creationId xmlns:a16="http://schemas.microsoft.com/office/drawing/2014/main" id="{BFC0AFE6-8C54-45DF-BCD9-4424242BE4C9}"/>
              </a:ext>
            </a:extLst>
          </p:cNvPr>
          <p:cNvSpPr>
            <a:spLocks noGrp="1"/>
          </p:cNvSpPr>
          <p:nvPr>
            <p:ph type="body" idx="1"/>
          </p:nvPr>
        </p:nvSpPr>
        <p:spPr>
          <a:xfrm>
            <a:off x="1458915" y="1690690"/>
            <a:ext cx="4114800" cy="823912"/>
          </a:xfr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7" name="Text Placeholder 4">
            <a:extLst>
              <a:ext uri="{FF2B5EF4-FFF2-40B4-BE49-F238E27FC236}">
                <a16:creationId xmlns:a16="http://schemas.microsoft.com/office/drawing/2014/main" id="{9D21A1F8-A95B-4BB9-98A2-14C3D1CC1DDE}"/>
              </a:ext>
            </a:extLst>
          </p:cNvPr>
          <p:cNvSpPr>
            <a:spLocks noGrp="1"/>
          </p:cNvSpPr>
          <p:nvPr>
            <p:ph type="body" sz="quarter" idx="3" hasCustomPrompt="1"/>
          </p:nvPr>
        </p:nvSpPr>
        <p:spPr>
          <a:xfrm>
            <a:off x="6791328" y="1690690"/>
            <a:ext cx="4135065" cy="823912"/>
          </a:xfr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2">
            <a:extLst>
              <a:ext uri="{FF2B5EF4-FFF2-40B4-BE49-F238E27FC236}">
                <a16:creationId xmlns:a16="http://schemas.microsoft.com/office/drawing/2014/main" id="{F456650E-614B-47F6-B746-2DEEE65E6DA2}"/>
              </a:ext>
            </a:extLst>
          </p:cNvPr>
          <p:cNvSpPr>
            <a:spLocks noGrp="1"/>
          </p:cNvSpPr>
          <p:nvPr>
            <p:ph idx="13" hasCustomPrompt="1"/>
          </p:nvPr>
        </p:nvSpPr>
        <p:spPr>
          <a:xfrm>
            <a:off x="1458915" y="2514602"/>
            <a:ext cx="4114800" cy="3684588"/>
          </a:xfrm>
        </p:spPr>
        <p:txBody>
          <a:bodyPr>
            <a:noAutofit/>
          </a:bodyPr>
          <a:lstStyle>
            <a:lvl1pPr marL="0" indent="0">
              <a:buFontTx/>
              <a:buNone/>
              <a:defRPr sz="1600"/>
            </a:lvl1pPr>
            <a:lvl2pPr marL="182880" indent="-182880">
              <a:buFont typeface="Arial" panose="020B0604020202020204" pitchFamily="34" charset="0"/>
              <a:buChar char="•"/>
              <a:defRPr sz="1400"/>
            </a:lvl2pPr>
            <a:lvl3pPr marL="457200" indent="-171446">
              <a:buFont typeface="Calibri" panose="020F0502020204030204" pitchFamily="34" charset="0"/>
              <a:buChar char="­"/>
              <a:defRPr sz="1400"/>
            </a:lvl3pPr>
            <a:lvl4pPr marL="640080" indent="-171446">
              <a:buFont typeface="Wingdings" panose="05000000000000000000" pitchFamily="2" charset="2"/>
              <a:buChar char="§"/>
              <a:defRPr sz="1200"/>
            </a:lvl4pPr>
            <a:lvl5pPr marL="82296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103DCC19-4764-4181-8DEA-6651515AF230}"/>
              </a:ext>
            </a:extLst>
          </p:cNvPr>
          <p:cNvSpPr>
            <a:spLocks noGrp="1"/>
          </p:cNvSpPr>
          <p:nvPr>
            <p:ph idx="14" hasCustomPrompt="1"/>
          </p:nvPr>
        </p:nvSpPr>
        <p:spPr>
          <a:xfrm>
            <a:off x="6791326" y="2514602"/>
            <a:ext cx="4135065" cy="3684588"/>
          </a:xfrm>
        </p:spPr>
        <p:txBody>
          <a:bodyPr>
            <a:noAutofit/>
          </a:bodyPr>
          <a:lstStyle>
            <a:lvl1pPr marL="0" indent="0">
              <a:buFontTx/>
              <a:buNone/>
              <a:defRPr sz="1600"/>
            </a:lvl1pPr>
            <a:lvl2pPr marL="182880" indent="-182880">
              <a:buFont typeface="Arial" panose="020B0604020202020204" pitchFamily="34" charset="0"/>
              <a:buChar char="•"/>
              <a:defRPr sz="1400"/>
            </a:lvl2pPr>
            <a:lvl3pPr marL="457200" indent="-171446">
              <a:buFont typeface="Calibri" panose="020F0502020204030204" pitchFamily="34" charset="0"/>
              <a:buChar char="­"/>
              <a:defRPr sz="1400"/>
            </a:lvl3pPr>
            <a:lvl4pPr marL="640080" indent="-171446">
              <a:buFont typeface="Wingdings" panose="05000000000000000000" pitchFamily="2" charset="2"/>
              <a:buChar char="§"/>
              <a:defRPr sz="1200"/>
            </a:lvl4pPr>
            <a:lvl5pPr marL="82296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10463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699242542"/>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a:xfrm>
            <a:off x="536449" y="336089"/>
            <a:ext cx="10183591" cy="640080"/>
          </a:xfrm>
        </p:spPr>
        <p:txBody>
          <a:bodyPr/>
          <a:lstStyle/>
          <a:p>
            <a:r>
              <a:rPr lang="en-US"/>
              <a:t>Click to edit Master title style</a:t>
            </a:r>
          </a:p>
        </p:txBody>
      </p:sp>
      <p:sp>
        <p:nvSpPr>
          <p:cNvPr id="3" name="Content Placeholder 2"/>
          <p:cNvSpPr>
            <a:spLocks noGrp="1"/>
          </p:cNvSpPr>
          <p:nvPr>
            <p:ph idx="1"/>
          </p:nvPr>
        </p:nvSpPr>
        <p:spPr>
          <a:xfrm>
            <a:off x="536448" y="1510625"/>
            <a:ext cx="11119104"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7273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A22BBF-14C6-428D-9A28-0D97CDEBE5FA}"/>
              </a:ext>
            </a:extLst>
          </p:cNvPr>
          <p:cNvGraphicFramePr>
            <a:graphicFrameLocks noChangeAspect="1"/>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7CA22BBF-14C6-428D-9A28-0D97CDEBE5FA}"/>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2F01F7F-5791-44A7-AF0B-DFF544A9121F}"/>
              </a:ext>
            </a:extLst>
          </p:cNvPr>
          <p:cNvSpPr/>
          <p:nvPr>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100" b="1" i="0" baseline="0">
              <a:latin typeface="Calibri" panose="020F0502020204030204" pitchFamily="34" charset="0"/>
              <a:ea typeface="MS PGothic" panose="020B0600070205080204" pitchFamily="34" charset="-128"/>
              <a:cs typeface="Times New Roman" panose="02020603050405020304" pitchFamily="18" charset="0"/>
              <a:sym typeface="Calibri" panose="020F0502020204030204" pitchFamily="34" charset="0"/>
            </a:endParaRPr>
          </a:p>
        </p:txBody>
      </p:sp>
      <p:sp>
        <p:nvSpPr>
          <p:cNvPr id="2" name="Title 1"/>
          <p:cNvSpPr>
            <a:spLocks noGrp="1"/>
          </p:cNvSpPr>
          <p:nvPr>
            <p:ph type="title"/>
          </p:nvPr>
        </p:nvSpPr>
        <p:spPr/>
        <p:txBody>
          <a:bodyPr>
            <a:noAutofit/>
          </a:bodyPr>
          <a:lstStyle>
            <a:lvl1pPr>
              <a:defRPr sz="2100"/>
            </a:lvl1pPr>
          </a:lstStyle>
          <a:p>
            <a:r>
              <a:rPr lang="en-US"/>
              <a:t>Click to edit Master title style</a:t>
            </a: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15" name="Text Placeholder 2">
            <a:extLst>
              <a:ext uri="{FF2B5EF4-FFF2-40B4-BE49-F238E27FC236}">
                <a16:creationId xmlns:a16="http://schemas.microsoft.com/office/drawing/2014/main" id="{BFC0AFE6-8C54-45DF-BCD9-4424242BE4C9}"/>
              </a:ext>
            </a:extLst>
          </p:cNvPr>
          <p:cNvSpPr>
            <a:spLocks noGrp="1"/>
          </p:cNvSpPr>
          <p:nvPr>
            <p:ph type="body" idx="1" hasCustomPrompt="1"/>
          </p:nvPr>
        </p:nvSpPr>
        <p:spPr>
          <a:xfrm>
            <a:off x="904189" y="1690690"/>
            <a:ext cx="3100387" cy="823912"/>
          </a:xfr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7" name="Text Placeholder 4">
            <a:extLst>
              <a:ext uri="{FF2B5EF4-FFF2-40B4-BE49-F238E27FC236}">
                <a16:creationId xmlns:a16="http://schemas.microsoft.com/office/drawing/2014/main" id="{9D21A1F8-A95B-4BB9-98A2-14C3D1CC1DDE}"/>
              </a:ext>
            </a:extLst>
          </p:cNvPr>
          <p:cNvSpPr>
            <a:spLocks noGrp="1"/>
          </p:cNvSpPr>
          <p:nvPr>
            <p:ph type="body" sz="quarter" idx="3" hasCustomPrompt="1"/>
          </p:nvPr>
        </p:nvSpPr>
        <p:spPr>
          <a:xfrm>
            <a:off x="8161259" y="1690690"/>
            <a:ext cx="3115656" cy="823912"/>
          </a:xfr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2">
            <a:extLst>
              <a:ext uri="{FF2B5EF4-FFF2-40B4-BE49-F238E27FC236}">
                <a16:creationId xmlns:a16="http://schemas.microsoft.com/office/drawing/2014/main" id="{CD3B4316-9026-4A01-B1CB-533CF30EF44B}"/>
              </a:ext>
            </a:extLst>
          </p:cNvPr>
          <p:cNvSpPr>
            <a:spLocks noGrp="1"/>
          </p:cNvSpPr>
          <p:nvPr>
            <p:ph type="body" idx="13" hasCustomPrompt="1"/>
          </p:nvPr>
        </p:nvSpPr>
        <p:spPr>
          <a:xfrm>
            <a:off x="4532724" y="1690690"/>
            <a:ext cx="3100387" cy="823912"/>
          </a:xfr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2">
            <a:extLst>
              <a:ext uri="{FF2B5EF4-FFF2-40B4-BE49-F238E27FC236}">
                <a16:creationId xmlns:a16="http://schemas.microsoft.com/office/drawing/2014/main" id="{F0C6A230-8DB4-40B1-BA8B-F877B30A82DB}"/>
              </a:ext>
            </a:extLst>
          </p:cNvPr>
          <p:cNvSpPr>
            <a:spLocks noGrp="1"/>
          </p:cNvSpPr>
          <p:nvPr>
            <p:ph idx="15" hasCustomPrompt="1"/>
          </p:nvPr>
        </p:nvSpPr>
        <p:spPr>
          <a:xfrm>
            <a:off x="904189" y="2514602"/>
            <a:ext cx="3100387" cy="3684588"/>
          </a:xfrm>
        </p:spPr>
        <p:txBody>
          <a:bodyPr>
            <a:noAutofit/>
          </a:bodyPr>
          <a:lstStyle>
            <a:lvl1pPr marL="0" indent="0">
              <a:buFontTx/>
              <a:buNone/>
              <a:defRPr sz="1600"/>
            </a:lvl1pPr>
            <a:lvl2pPr marL="182880" indent="-182880">
              <a:buFont typeface="Arial" panose="020B0604020202020204" pitchFamily="34" charset="0"/>
              <a:buChar char="•"/>
              <a:defRPr sz="1400"/>
            </a:lvl2pPr>
            <a:lvl3pPr marL="457200" indent="-171446">
              <a:buFont typeface="Calibri" panose="020F0502020204030204" pitchFamily="34" charset="0"/>
              <a:buChar char="­"/>
              <a:defRPr sz="1400"/>
            </a:lvl3pPr>
            <a:lvl4pPr marL="640080" indent="-171446">
              <a:buFont typeface="Wingdings" panose="05000000000000000000" pitchFamily="2" charset="2"/>
              <a:buChar char="§"/>
              <a:defRPr sz="1200"/>
            </a:lvl4pPr>
            <a:lvl5pPr marL="82296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7CAC302-A5C0-4B3E-9975-325846BF036C}"/>
              </a:ext>
            </a:extLst>
          </p:cNvPr>
          <p:cNvSpPr>
            <a:spLocks noGrp="1"/>
          </p:cNvSpPr>
          <p:nvPr>
            <p:ph idx="16" hasCustomPrompt="1"/>
          </p:nvPr>
        </p:nvSpPr>
        <p:spPr>
          <a:xfrm>
            <a:off x="4525089" y="2514602"/>
            <a:ext cx="3100387" cy="3684588"/>
          </a:xfrm>
        </p:spPr>
        <p:txBody>
          <a:bodyPr>
            <a:noAutofit/>
          </a:bodyPr>
          <a:lstStyle>
            <a:lvl1pPr marL="0" indent="0">
              <a:buFontTx/>
              <a:buNone/>
              <a:defRPr sz="1600"/>
            </a:lvl1pPr>
            <a:lvl2pPr marL="182880" indent="-182880">
              <a:buFont typeface="Arial" panose="020B0604020202020204" pitchFamily="34" charset="0"/>
              <a:buChar char="•"/>
              <a:defRPr sz="1400"/>
            </a:lvl2pPr>
            <a:lvl3pPr marL="457200" indent="-171446">
              <a:buFont typeface="Calibri" panose="020F0502020204030204" pitchFamily="34" charset="0"/>
              <a:buChar char="­"/>
              <a:defRPr sz="1400"/>
            </a:lvl3pPr>
            <a:lvl4pPr marL="640080" indent="-171446">
              <a:buFont typeface="Wingdings" panose="05000000000000000000" pitchFamily="2" charset="2"/>
              <a:buChar char="§"/>
              <a:defRPr sz="1200"/>
            </a:lvl4pPr>
            <a:lvl5pPr marL="82296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DE542A9E-C930-4F2E-9A72-40A68D90823A}"/>
              </a:ext>
            </a:extLst>
          </p:cNvPr>
          <p:cNvSpPr>
            <a:spLocks noGrp="1"/>
          </p:cNvSpPr>
          <p:nvPr>
            <p:ph idx="17" hasCustomPrompt="1"/>
          </p:nvPr>
        </p:nvSpPr>
        <p:spPr>
          <a:xfrm>
            <a:off x="8168893" y="2514602"/>
            <a:ext cx="3100387" cy="3684588"/>
          </a:xfrm>
        </p:spPr>
        <p:txBody>
          <a:bodyPr>
            <a:noAutofit/>
          </a:bodyPr>
          <a:lstStyle>
            <a:lvl1pPr marL="0" indent="0">
              <a:buFontTx/>
              <a:buNone/>
              <a:defRPr sz="1600"/>
            </a:lvl1pPr>
            <a:lvl2pPr marL="182880" indent="-182880">
              <a:buFont typeface="Arial" panose="020B0604020202020204" pitchFamily="34" charset="0"/>
              <a:buChar char="•"/>
              <a:defRPr sz="1400"/>
            </a:lvl2pPr>
            <a:lvl3pPr marL="457200" indent="-171446">
              <a:buFont typeface="Calibri" panose="020F0502020204030204" pitchFamily="34" charset="0"/>
              <a:buChar char="­"/>
              <a:defRPr sz="1400"/>
            </a:lvl3pPr>
            <a:lvl4pPr marL="640080" indent="-171446">
              <a:buFont typeface="Wingdings" panose="05000000000000000000" pitchFamily="2" charset="2"/>
              <a:buChar char="§"/>
              <a:defRPr sz="1200"/>
            </a:lvl4pPr>
            <a:lvl5pPr marL="82296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870418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hree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A22BBF-14C6-428D-9A28-0D97CDEBE5FA}"/>
              </a:ext>
            </a:extLst>
          </p:cNvPr>
          <p:cNvGraphicFramePr>
            <a:graphicFrameLocks noChangeAspect="1"/>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7CA22BBF-14C6-428D-9A28-0D97CDEBE5FA}"/>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2F01F7F-5791-44A7-AF0B-DFF544A9121F}"/>
              </a:ext>
            </a:extLst>
          </p:cNvPr>
          <p:cNvSpPr/>
          <p:nvPr>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100" b="1" i="0" baseline="0">
              <a:latin typeface="Calibri" panose="020F0502020204030204" pitchFamily="34" charset="0"/>
              <a:ea typeface="MS PGothic" panose="020B0600070205080204" pitchFamily="34" charset="-128"/>
              <a:cs typeface="Times New Roman" panose="02020603050405020304" pitchFamily="18" charset="0"/>
              <a:sym typeface="Calibri" panose="020F0502020204030204" pitchFamily="34" charset="0"/>
            </a:endParaRPr>
          </a:p>
        </p:txBody>
      </p:sp>
      <p:sp>
        <p:nvSpPr>
          <p:cNvPr id="2" name="Title 1"/>
          <p:cNvSpPr>
            <a:spLocks noGrp="1"/>
          </p:cNvSpPr>
          <p:nvPr>
            <p:ph type="title"/>
          </p:nvPr>
        </p:nvSpPr>
        <p:spPr/>
        <p:txBody>
          <a:bodyPr>
            <a:noAutofit/>
          </a:bodyPr>
          <a:lstStyle>
            <a:lvl1pPr>
              <a:defRPr sz="2100"/>
            </a:lvl1pPr>
          </a:lstStyle>
          <a:p>
            <a:r>
              <a:rPr lang="en-US"/>
              <a:t>Click to edit Master title style</a:t>
            </a: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15" name="Text Placeholder 2">
            <a:extLst>
              <a:ext uri="{FF2B5EF4-FFF2-40B4-BE49-F238E27FC236}">
                <a16:creationId xmlns:a16="http://schemas.microsoft.com/office/drawing/2014/main" id="{BFC0AFE6-8C54-45DF-BCD9-4424242BE4C9}"/>
              </a:ext>
            </a:extLst>
          </p:cNvPr>
          <p:cNvSpPr>
            <a:spLocks noGrp="1"/>
          </p:cNvSpPr>
          <p:nvPr>
            <p:ph type="body" idx="1" hasCustomPrompt="1"/>
          </p:nvPr>
        </p:nvSpPr>
        <p:spPr>
          <a:xfrm>
            <a:off x="904191" y="1690690"/>
            <a:ext cx="2381936" cy="823912"/>
          </a:xfr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Content Placeholder 3">
            <a:extLst>
              <a:ext uri="{FF2B5EF4-FFF2-40B4-BE49-F238E27FC236}">
                <a16:creationId xmlns:a16="http://schemas.microsoft.com/office/drawing/2014/main" id="{9D0C4057-1319-47F2-A951-F1AAF86F0206}"/>
              </a:ext>
            </a:extLst>
          </p:cNvPr>
          <p:cNvSpPr>
            <a:spLocks noGrp="1"/>
          </p:cNvSpPr>
          <p:nvPr>
            <p:ph sz="half" idx="2" hasCustomPrompt="1"/>
          </p:nvPr>
        </p:nvSpPr>
        <p:spPr>
          <a:xfrm>
            <a:off x="904191" y="2514602"/>
            <a:ext cx="2381936" cy="3684588"/>
          </a:xfrm>
        </p:spPr>
        <p:txBody>
          <a:bodyPr>
            <a:noAutofit/>
          </a:bodyPr>
          <a:lstStyle>
            <a:lvl1pPr>
              <a:defRPr sz="1400"/>
            </a:lvl1pPr>
            <a:lvl2pPr marL="182880" indent="-182880">
              <a:buFont typeface="Arial" panose="020B0604020202020204" pitchFamily="34" charset="0"/>
              <a:buChar char="•"/>
              <a:defRPr sz="1200"/>
            </a:lvl2pPr>
            <a:lvl3pPr marL="365760" indent="-182880">
              <a:buFont typeface="Calibri" panose="020F0502020204030204" pitchFamily="34" charset="0"/>
              <a:buChar char="­"/>
              <a:defRPr sz="1200"/>
            </a:lvl3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9D21A1F8-A95B-4BB9-98A2-14C3D1CC1DDE}"/>
              </a:ext>
            </a:extLst>
          </p:cNvPr>
          <p:cNvSpPr>
            <a:spLocks noGrp="1"/>
          </p:cNvSpPr>
          <p:nvPr>
            <p:ph type="body" sz="quarter" idx="3" hasCustomPrompt="1"/>
          </p:nvPr>
        </p:nvSpPr>
        <p:spPr>
          <a:xfrm>
            <a:off x="6609277" y="1690690"/>
            <a:ext cx="2393667" cy="823912"/>
          </a:xfr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2">
            <a:extLst>
              <a:ext uri="{FF2B5EF4-FFF2-40B4-BE49-F238E27FC236}">
                <a16:creationId xmlns:a16="http://schemas.microsoft.com/office/drawing/2014/main" id="{CD3B4316-9026-4A01-B1CB-533CF30EF44B}"/>
              </a:ext>
            </a:extLst>
          </p:cNvPr>
          <p:cNvSpPr>
            <a:spLocks noGrp="1"/>
          </p:cNvSpPr>
          <p:nvPr>
            <p:ph type="body" idx="13" hasCustomPrompt="1"/>
          </p:nvPr>
        </p:nvSpPr>
        <p:spPr>
          <a:xfrm>
            <a:off x="3756733" y="1690690"/>
            <a:ext cx="2381936" cy="823912"/>
          </a:xfr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Text Placeholder 4">
            <a:extLst>
              <a:ext uri="{FF2B5EF4-FFF2-40B4-BE49-F238E27FC236}">
                <a16:creationId xmlns:a16="http://schemas.microsoft.com/office/drawing/2014/main" id="{176C5E6A-5324-4D7E-B5D4-F2773BC2DAF8}"/>
              </a:ext>
            </a:extLst>
          </p:cNvPr>
          <p:cNvSpPr>
            <a:spLocks noGrp="1"/>
          </p:cNvSpPr>
          <p:nvPr>
            <p:ph type="body" sz="quarter" idx="15" hasCustomPrompt="1"/>
          </p:nvPr>
        </p:nvSpPr>
        <p:spPr>
          <a:xfrm>
            <a:off x="9473551" y="1690690"/>
            <a:ext cx="2393667" cy="823912"/>
          </a:xfr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5" name="Content Placeholder 3">
            <a:extLst>
              <a:ext uri="{FF2B5EF4-FFF2-40B4-BE49-F238E27FC236}">
                <a16:creationId xmlns:a16="http://schemas.microsoft.com/office/drawing/2014/main" id="{64689555-0910-4D84-BB33-A0BAF450FDF6}"/>
              </a:ext>
            </a:extLst>
          </p:cNvPr>
          <p:cNvSpPr>
            <a:spLocks noGrp="1"/>
          </p:cNvSpPr>
          <p:nvPr>
            <p:ph sz="half" idx="17" hasCustomPrompt="1"/>
          </p:nvPr>
        </p:nvSpPr>
        <p:spPr>
          <a:xfrm>
            <a:off x="3765997" y="2501105"/>
            <a:ext cx="2381936" cy="3684588"/>
          </a:xfrm>
        </p:spPr>
        <p:txBody>
          <a:bodyPr>
            <a:noAutofit/>
          </a:bodyPr>
          <a:lstStyle>
            <a:lvl1pPr>
              <a:defRPr sz="1400"/>
            </a:lvl1pPr>
            <a:lvl2pPr marL="182880" indent="-182880">
              <a:buFont typeface="Arial" panose="020B0604020202020204" pitchFamily="34" charset="0"/>
              <a:buChar char="•"/>
              <a:defRPr sz="1200"/>
            </a:lvl2pPr>
            <a:lvl3pPr marL="365760" indent="-182880">
              <a:buFont typeface="Calibri" panose="020F0502020204030204" pitchFamily="34" charset="0"/>
              <a:buChar char="­"/>
              <a:defRPr sz="1200"/>
            </a:lvl3pPr>
          </a:lstStyle>
          <a:p>
            <a:pPr lvl="0"/>
            <a:r>
              <a:rPr lang="en-US"/>
              <a:t>Click to edit Master text styles</a:t>
            </a:r>
          </a:p>
          <a:p>
            <a:pPr lvl="1"/>
            <a:r>
              <a:rPr lang="en-US"/>
              <a:t>Second level</a:t>
            </a:r>
          </a:p>
          <a:p>
            <a:pPr lvl="2"/>
            <a:r>
              <a:rPr lang="en-US"/>
              <a:t>Third level</a:t>
            </a:r>
          </a:p>
        </p:txBody>
      </p:sp>
      <p:sp>
        <p:nvSpPr>
          <p:cNvPr id="26" name="Content Placeholder 3">
            <a:extLst>
              <a:ext uri="{FF2B5EF4-FFF2-40B4-BE49-F238E27FC236}">
                <a16:creationId xmlns:a16="http://schemas.microsoft.com/office/drawing/2014/main" id="{5ACC39CA-4288-4F56-8D18-7368932ECDEE}"/>
              </a:ext>
            </a:extLst>
          </p:cNvPr>
          <p:cNvSpPr>
            <a:spLocks noGrp="1"/>
          </p:cNvSpPr>
          <p:nvPr>
            <p:ph sz="half" idx="18" hasCustomPrompt="1"/>
          </p:nvPr>
        </p:nvSpPr>
        <p:spPr>
          <a:xfrm>
            <a:off x="6605841" y="2501105"/>
            <a:ext cx="2393667" cy="3684588"/>
          </a:xfrm>
        </p:spPr>
        <p:txBody>
          <a:bodyPr>
            <a:noAutofit/>
          </a:bodyPr>
          <a:lstStyle>
            <a:lvl1pPr>
              <a:defRPr sz="1400"/>
            </a:lvl1pPr>
            <a:lvl2pPr marL="182880" indent="-182880">
              <a:buFont typeface="Arial" panose="020B0604020202020204" pitchFamily="34" charset="0"/>
              <a:buChar char="•"/>
              <a:defRPr sz="1200"/>
            </a:lvl2pPr>
            <a:lvl3pPr marL="365760" indent="-182880">
              <a:buFont typeface="Calibri" panose="020F0502020204030204" pitchFamily="34" charset="0"/>
              <a:buChar char="­"/>
              <a:defRPr sz="1200"/>
            </a:lvl3pPr>
          </a:lstStyle>
          <a:p>
            <a:pPr lvl="0"/>
            <a:r>
              <a:rPr lang="en-US"/>
              <a:t>Click to edit Master text styles</a:t>
            </a:r>
          </a:p>
          <a:p>
            <a:pPr lvl="1"/>
            <a:r>
              <a:rPr lang="en-US"/>
              <a:t>Second level</a:t>
            </a:r>
          </a:p>
          <a:p>
            <a:pPr lvl="2"/>
            <a:r>
              <a:rPr lang="en-US"/>
              <a:t>Third level</a:t>
            </a:r>
          </a:p>
        </p:txBody>
      </p:sp>
      <p:sp>
        <p:nvSpPr>
          <p:cNvPr id="27" name="Content Placeholder 3">
            <a:extLst>
              <a:ext uri="{FF2B5EF4-FFF2-40B4-BE49-F238E27FC236}">
                <a16:creationId xmlns:a16="http://schemas.microsoft.com/office/drawing/2014/main" id="{EEE70367-C3FC-49B5-B61D-18996E6B4B07}"/>
              </a:ext>
            </a:extLst>
          </p:cNvPr>
          <p:cNvSpPr>
            <a:spLocks noGrp="1"/>
          </p:cNvSpPr>
          <p:nvPr>
            <p:ph sz="half" idx="19" hasCustomPrompt="1"/>
          </p:nvPr>
        </p:nvSpPr>
        <p:spPr>
          <a:xfrm>
            <a:off x="9457417" y="2501105"/>
            <a:ext cx="2416636" cy="3684588"/>
          </a:xfrm>
        </p:spPr>
        <p:txBody>
          <a:bodyPr>
            <a:noAutofit/>
          </a:bodyPr>
          <a:lstStyle>
            <a:lvl1pPr>
              <a:defRPr sz="1400"/>
            </a:lvl1pPr>
            <a:lvl2pPr marL="182880" indent="-182880">
              <a:buFont typeface="Arial" panose="020B0604020202020204" pitchFamily="34" charset="0"/>
              <a:buChar char="•"/>
              <a:defRPr sz="1200"/>
            </a:lvl2pPr>
            <a:lvl3pPr marL="365760" indent="-182880">
              <a:buFont typeface="Calibri" panose="020F0502020204030204" pitchFamily="34" charset="0"/>
              <a:buChar char="­"/>
              <a:defRPr sz="1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1202865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4BB0CC9C-F587-4455-823E-D8901A5AB38D}"/>
              </a:ext>
            </a:extLst>
          </p:cNvPr>
          <p:cNvGraphicFramePr>
            <a:graphicFrameLocks noChangeAspect="1"/>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4BB0CC9C-F587-4455-823E-D8901A5AB38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89B773A-5574-41EA-834C-41A2921AE916}"/>
              </a:ext>
            </a:extLst>
          </p:cNvPr>
          <p:cNvSpPr/>
          <p:nvPr>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100" b="1" i="0" baseline="0">
              <a:latin typeface="Calibri" panose="020F0502020204030204" pitchFamily="34" charset="0"/>
              <a:ea typeface="MS PGothic" panose="020B0600070205080204" pitchFamily="34" charset="-128"/>
              <a:cs typeface="Times New Roman" panose="02020603050405020304" pitchFamily="18" charset="0"/>
              <a:sym typeface="Calibri" panose="020F0502020204030204" pitchFamily="34" charset="0"/>
            </a:endParaRPr>
          </a:p>
        </p:txBody>
      </p:sp>
      <p:sp>
        <p:nvSpPr>
          <p:cNvPr id="2" name="Title 1"/>
          <p:cNvSpPr>
            <a:spLocks noGrp="1"/>
          </p:cNvSpPr>
          <p:nvPr>
            <p:ph type="title"/>
          </p:nvPr>
        </p:nvSpPr>
        <p:spPr>
          <a:xfrm>
            <a:off x="1211263" y="-9525"/>
            <a:ext cx="9704523" cy="960436"/>
          </a:xfrm>
        </p:spPr>
        <p:txBody>
          <a:bodyPr>
            <a:noAutofit/>
          </a:bodyPr>
          <a:lstStyle>
            <a:lvl1pPr>
              <a:defRPr sz="2100"/>
            </a:lvl1pPr>
          </a:lstStyle>
          <a:p>
            <a:r>
              <a:rPr lang="en-US"/>
              <a:t>Click to edit Master title style</a:t>
            </a:r>
          </a:p>
        </p:txBody>
      </p:sp>
      <p:sp>
        <p:nvSpPr>
          <p:cNvPr id="3" name="Text Placeholder 2"/>
          <p:cNvSpPr>
            <a:spLocks noGrp="1"/>
          </p:cNvSpPr>
          <p:nvPr>
            <p:ph type="body" idx="1" hasCustomPrompt="1"/>
          </p:nvPr>
        </p:nvSpPr>
        <p:spPr>
          <a:xfrm>
            <a:off x="1344615" y="1662115"/>
            <a:ext cx="4217987" cy="823912"/>
          </a:xfr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hasCustomPrompt="1"/>
          </p:nvPr>
        </p:nvSpPr>
        <p:spPr>
          <a:xfrm>
            <a:off x="6677027" y="1662115"/>
            <a:ext cx="4238759" cy="823912"/>
          </a:xfrm>
          <a:solidFill>
            <a:schemeClr val="bg1"/>
          </a:solidFill>
          <a:effectLst>
            <a:outerShdw dist="38100" dir="5400000" sx="98000" sy="98000" algn="t" rotWithShape="0">
              <a:schemeClr val="accent5">
                <a:lumMod val="50000"/>
              </a:schemeClr>
            </a:outerShdw>
          </a:effectLst>
        </p:spPr>
        <p:txBody>
          <a:bodyPr anchor="b">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Slide Number Placeholder 8"/>
          <p:cNvSpPr>
            <a:spLocks noGrp="1"/>
          </p:cNvSpPr>
          <p:nvPr>
            <p:ph type="sldNum" sz="quarter" idx="12"/>
          </p:nvPr>
        </p:nvSpPr>
        <p:spPr>
          <a:xfrm>
            <a:off x="8610600" y="6356354"/>
            <a:ext cx="2743200" cy="365125"/>
          </a:xfrm>
          <a:prstGeom prst="rect">
            <a:avLst/>
          </a:prstGeom>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11" name="Content Placeholder 2">
            <a:extLst>
              <a:ext uri="{FF2B5EF4-FFF2-40B4-BE49-F238E27FC236}">
                <a16:creationId xmlns:a16="http://schemas.microsoft.com/office/drawing/2014/main" id="{E988C99A-E635-45DD-B3FD-6DB5995EB5FC}"/>
              </a:ext>
            </a:extLst>
          </p:cNvPr>
          <p:cNvSpPr>
            <a:spLocks noGrp="1"/>
          </p:cNvSpPr>
          <p:nvPr>
            <p:ph idx="13" hasCustomPrompt="1"/>
          </p:nvPr>
        </p:nvSpPr>
        <p:spPr>
          <a:xfrm>
            <a:off x="1344615" y="2514602"/>
            <a:ext cx="4217987" cy="3684588"/>
          </a:xfrm>
        </p:spPr>
        <p:txBody>
          <a:bodyPr>
            <a:noAutofit/>
          </a:bodyPr>
          <a:lstStyle>
            <a:lvl1pPr marL="0" indent="0">
              <a:buFontTx/>
              <a:buNone/>
              <a:defRPr sz="1600"/>
            </a:lvl1pPr>
            <a:lvl2pPr marL="182880" indent="-182880">
              <a:buFont typeface="Arial" panose="020B0604020202020204" pitchFamily="34" charset="0"/>
              <a:buChar char="•"/>
              <a:defRPr sz="1400"/>
            </a:lvl2pPr>
            <a:lvl3pPr marL="457200" indent="-171446">
              <a:buFont typeface="Calibri" panose="020F0502020204030204" pitchFamily="34" charset="0"/>
              <a:buChar char="­"/>
              <a:defRPr sz="1400"/>
            </a:lvl3pPr>
            <a:lvl4pPr marL="640080" indent="-171446">
              <a:buFont typeface="Wingdings" panose="05000000000000000000" pitchFamily="2" charset="2"/>
              <a:buChar char="§"/>
              <a:defRPr sz="1200"/>
            </a:lvl4pPr>
            <a:lvl5pPr marL="82296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79F5AFD3-5929-47A5-947C-9ACE7290688E}"/>
              </a:ext>
            </a:extLst>
          </p:cNvPr>
          <p:cNvSpPr>
            <a:spLocks noGrp="1"/>
          </p:cNvSpPr>
          <p:nvPr>
            <p:ph idx="14" hasCustomPrompt="1"/>
          </p:nvPr>
        </p:nvSpPr>
        <p:spPr>
          <a:xfrm>
            <a:off x="6687412" y="2514602"/>
            <a:ext cx="4217987" cy="3684588"/>
          </a:xfrm>
        </p:spPr>
        <p:txBody>
          <a:bodyPr>
            <a:noAutofit/>
          </a:bodyPr>
          <a:lstStyle>
            <a:lvl1pPr marL="0" indent="0">
              <a:buFontTx/>
              <a:buNone/>
              <a:defRPr sz="1600"/>
            </a:lvl1pPr>
            <a:lvl2pPr marL="182880" indent="-182880">
              <a:buFont typeface="Arial" panose="020B0604020202020204" pitchFamily="34" charset="0"/>
              <a:buChar char="•"/>
              <a:defRPr sz="1400"/>
            </a:lvl2pPr>
            <a:lvl3pPr marL="457200" indent="-171446">
              <a:buFont typeface="Calibri" panose="020F0502020204030204" pitchFamily="34" charset="0"/>
              <a:buChar char="­"/>
              <a:defRPr sz="1400"/>
            </a:lvl3pPr>
            <a:lvl4pPr marL="640080" indent="-171446">
              <a:buFont typeface="Wingdings" panose="05000000000000000000" pitchFamily="2" charset="2"/>
              <a:buChar char="§"/>
              <a:defRPr sz="1200"/>
            </a:lvl4pPr>
            <a:lvl5pPr marL="82296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323998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9D98F328-9D2E-418A-8BF7-8F0E0646BB72}"/>
              </a:ext>
            </a:extLst>
          </p:cNvPr>
          <p:cNvGraphicFramePr>
            <a:graphicFrameLocks noChangeAspect="1"/>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3" name="Object 12" hidden="1">
                        <a:extLst>
                          <a:ext uri="{FF2B5EF4-FFF2-40B4-BE49-F238E27FC236}">
                            <a16:creationId xmlns:a16="http://schemas.microsoft.com/office/drawing/2014/main" id="{9D98F328-9D2E-418A-8BF7-8F0E0646BB72}"/>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4AFE1DB-0E81-4DD1-903C-731B1EC8D79C}"/>
              </a:ext>
            </a:extLst>
          </p:cNvPr>
          <p:cNvSpPr/>
          <p:nvPr>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100" b="1" i="0" baseline="0">
              <a:latin typeface="Calibri" panose="020F0502020204030204" pitchFamily="34" charset="0"/>
              <a:ea typeface="MS PGothic" panose="020B0600070205080204" pitchFamily="34" charset="-128"/>
              <a:cs typeface="Times New Roman" panose="02020603050405020304" pitchFamily="18" charset="0"/>
              <a:sym typeface="Calibri" panose="020F0502020204030204" pitchFamily="34" charset="0"/>
            </a:endParaRPr>
          </a:p>
        </p:txBody>
      </p:sp>
      <p:sp>
        <p:nvSpPr>
          <p:cNvPr id="2" name="Title 1"/>
          <p:cNvSpPr>
            <a:spLocks noGrp="1"/>
          </p:cNvSpPr>
          <p:nvPr>
            <p:ph type="title"/>
          </p:nvPr>
        </p:nvSpPr>
        <p:spPr>
          <a:xfrm>
            <a:off x="1193801" y="57155"/>
            <a:ext cx="9715500" cy="868363"/>
          </a:xfrm>
        </p:spPr>
        <p:txBody>
          <a:bodyPr>
            <a:noAutofit/>
          </a:bodyPr>
          <a:lstStyle>
            <a:lvl1pPr algn="l">
              <a:defRPr sz="2100"/>
            </a:lvl1pPr>
          </a:lstStyle>
          <a:p>
            <a:r>
              <a:rPr lang="en-US"/>
              <a:t>Click to edit Master title style</a:t>
            </a:r>
          </a:p>
        </p:txBody>
      </p:sp>
    </p:spTree>
    <p:extLst>
      <p:ext uri="{BB962C8B-B14F-4D97-AF65-F5344CB8AC3E}">
        <p14:creationId xmlns:p14="http://schemas.microsoft.com/office/powerpoint/2010/main" val="152705465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F212B68-9925-4F28-9D1E-EB1EF6FECA26}"/>
              </a:ext>
            </a:extLst>
          </p:cNvPr>
          <p:cNvGraphicFramePr>
            <a:graphicFrameLocks noChangeAspect="1"/>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2F212B68-9925-4F28-9D1E-EB1EF6FECA26}"/>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D2830E1-C31D-4F63-AE88-3B318A689F83}"/>
              </a:ext>
            </a:extLst>
          </p:cNvPr>
          <p:cNvSpPr/>
          <p:nvPr>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100" b="1" i="0" baseline="0">
              <a:latin typeface="Calibri" panose="020F0502020204030204" pitchFamily="34" charset="0"/>
              <a:ea typeface="MS PGothic" panose="020B0600070205080204" pitchFamily="34" charset="-128"/>
              <a:cs typeface="Times New Roman" panose="02020603050405020304" pitchFamily="18" charset="0"/>
              <a:sym typeface="Calibri" panose="020F0502020204030204" pitchFamily="34" charset="0"/>
            </a:endParaRPr>
          </a:p>
        </p:txBody>
      </p:sp>
      <p:sp>
        <p:nvSpPr>
          <p:cNvPr id="2" name="Title 1">
            <a:extLst>
              <a:ext uri="{FF2B5EF4-FFF2-40B4-BE49-F238E27FC236}">
                <a16:creationId xmlns:a16="http://schemas.microsoft.com/office/drawing/2014/main" id="{A9590D19-A947-45BE-AFB1-828C45B9B1C9}"/>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274E9E67-6CC3-41A0-8467-96417116D936}"/>
              </a:ext>
            </a:extLst>
          </p:cNvPr>
          <p:cNvSpPr>
            <a:spLocks noGrp="1"/>
          </p:cNvSpPr>
          <p:nvPr>
            <p:ph type="sldNum" sz="quarter" idx="11"/>
          </p:nvPr>
        </p:nvSpPr>
        <p:spPr>
          <a:xfrm>
            <a:off x="8737600" y="6494470"/>
            <a:ext cx="2844800" cy="365125"/>
          </a:xfrm>
          <a:prstGeom prst="rect">
            <a:avLst/>
          </a:prstGeom>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182282676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F212B68-9925-4F28-9D1E-EB1EF6FECA26}"/>
              </a:ext>
            </a:extLst>
          </p:cNvPr>
          <p:cNvGraphicFramePr>
            <a:graphicFrameLocks noChangeAspect="1"/>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2F212B68-9925-4F28-9D1E-EB1EF6FECA26}"/>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D2830E1-C31D-4F63-AE88-3B318A689F83}"/>
              </a:ext>
            </a:extLst>
          </p:cNvPr>
          <p:cNvSpPr/>
          <p:nvPr>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500" b="1" i="0" baseline="0">
              <a:latin typeface="Calibri" panose="020F0502020204030204" pitchFamily="34" charset="0"/>
              <a:ea typeface="MS PGothic" panose="020B0600070205080204" pitchFamily="34" charset="-128"/>
              <a:cs typeface="Times New Roman" panose="02020603050405020304" pitchFamily="18" charset="0"/>
              <a:sym typeface="Calibri" panose="020F0502020204030204" pitchFamily="34" charset="0"/>
            </a:endParaRPr>
          </a:p>
        </p:txBody>
      </p:sp>
      <p:sp>
        <p:nvSpPr>
          <p:cNvPr id="2" name="Title 1">
            <a:extLst>
              <a:ext uri="{FF2B5EF4-FFF2-40B4-BE49-F238E27FC236}">
                <a16:creationId xmlns:a16="http://schemas.microsoft.com/office/drawing/2014/main" id="{A9590D19-A947-45BE-AFB1-828C45B9B1C9}"/>
              </a:ext>
            </a:extLst>
          </p:cNvPr>
          <p:cNvSpPr>
            <a:spLocks noGrp="1"/>
          </p:cNvSpPr>
          <p:nvPr>
            <p:ph type="title" hasCustomPrompt="1"/>
          </p:nvPr>
        </p:nvSpPr>
        <p:spPr>
          <a:xfrm>
            <a:off x="689180" y="2849769"/>
            <a:ext cx="10972800" cy="868363"/>
          </a:xfrm>
        </p:spPr>
        <p:txBody>
          <a:bodyPr/>
          <a:lstStyle>
            <a:lvl1pPr algn="ctr">
              <a:defRPr sz="4500"/>
            </a:lvl1pPr>
          </a:lstStyle>
          <a:p>
            <a:r>
              <a:rPr lang="en-US"/>
              <a:t>Thank you</a:t>
            </a:r>
          </a:p>
        </p:txBody>
      </p:sp>
      <p:sp>
        <p:nvSpPr>
          <p:cNvPr id="4" name="Slide Number Placeholder 3">
            <a:extLst>
              <a:ext uri="{FF2B5EF4-FFF2-40B4-BE49-F238E27FC236}">
                <a16:creationId xmlns:a16="http://schemas.microsoft.com/office/drawing/2014/main" id="{274E9E67-6CC3-41A0-8467-96417116D936}"/>
              </a:ext>
            </a:extLst>
          </p:cNvPr>
          <p:cNvSpPr>
            <a:spLocks noGrp="1"/>
          </p:cNvSpPr>
          <p:nvPr>
            <p:ph type="sldNum" sz="quarter" idx="11"/>
          </p:nvPr>
        </p:nvSpPr>
        <p:spPr>
          <a:xfrm>
            <a:off x="8737600" y="6494470"/>
            <a:ext cx="2844800" cy="365125"/>
          </a:xfrm>
          <a:prstGeom prst="rect">
            <a:avLst/>
          </a:prstGeom>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281668445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D9CD6DB-64D1-4DB4-89CB-22B83D7ABD9F}"/>
              </a:ext>
            </a:extLst>
          </p:cNvPr>
          <p:cNvGraphicFramePr>
            <a:graphicFrameLocks noChangeAspect="1"/>
          </p:cNvGraphicFramePr>
          <p:nvPr>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4D9CD6DB-64D1-4DB4-89CB-22B83D7ABD9F}"/>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ED2633-2407-48DD-BBB8-1A15989D55E4}"/>
              </a:ext>
            </a:extLst>
          </p:cNvPr>
          <p:cNvSpPr/>
          <p:nvPr>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1" i="0" baseline="0">
              <a:latin typeface="Calibri" panose="020F0502020204030204" pitchFamily="34" charset="0"/>
              <a:ea typeface="MS PGothic" panose="020B0600070205080204" pitchFamily="34" charset="-128"/>
              <a:cs typeface="Times New Roman" panose="02020603050405020304" pitchFamily="18" charset="0"/>
              <a:sym typeface="Calibri" panose="020F0502020204030204" pitchFamily="34" charset="0"/>
            </a:endParaRPr>
          </a:p>
        </p:txBody>
      </p:sp>
      <p:sp>
        <p:nvSpPr>
          <p:cNvPr id="2" name="Title 1"/>
          <p:cNvSpPr>
            <a:spLocks noGrp="1"/>
          </p:cNvSpPr>
          <p:nvPr>
            <p:ph type="title"/>
          </p:nvPr>
        </p:nvSpPr>
        <p:spPr>
          <a:xfrm>
            <a:off x="839788" y="987428"/>
            <a:ext cx="3932237" cy="1069973"/>
          </a:xfrm>
        </p:spPr>
        <p:txBody>
          <a:bodyPr anchor="b">
            <a:noAutofit/>
          </a:bodyPr>
          <a:lstStyle>
            <a:lvl1pPr>
              <a:defRPr sz="2400"/>
            </a:lvl1pPr>
          </a:lstStyle>
          <a:p>
            <a:r>
              <a:rPr lang="en-US"/>
              <a:t>Click to edit Master title style</a:t>
            </a:r>
          </a:p>
        </p:txBody>
      </p:sp>
      <p:sp>
        <p:nvSpPr>
          <p:cNvPr id="3" name="Content Placeholder 2"/>
          <p:cNvSpPr>
            <a:spLocks noGrp="1"/>
          </p:cNvSpPr>
          <p:nvPr>
            <p:ph idx="1" hasCustomPrompt="1"/>
          </p:nvPr>
        </p:nvSpPr>
        <p:spPr>
          <a:xfrm>
            <a:off x="5183188" y="987429"/>
            <a:ext cx="6172200" cy="4873625"/>
          </a:xfrm>
        </p:spPr>
        <p:txBody>
          <a:bodyPr>
            <a:noAutofit/>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39788" y="2057400"/>
            <a:ext cx="3932237" cy="3811588"/>
          </a:xfrm>
        </p:spPr>
        <p:txBody>
          <a:bodyPr>
            <a:no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77553693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EE7EC70-0213-4720-99EE-B09216EDB3D0}"/>
              </a:ext>
            </a:extLst>
          </p:cNvPr>
          <p:cNvGraphicFramePr>
            <a:graphicFrameLocks noChangeAspect="1"/>
          </p:cNvGraphicFramePr>
          <p:nvPr>
            <p:custDataLst>
              <p:tags r:id="rId1"/>
            </p:custDataLst>
            <p:extLst>
              <p:ext uri="{D42A27DB-BD31-4B8C-83A1-F6EECF244321}">
                <p14:modId xmlns:p14="http://schemas.microsoft.com/office/powerpoint/2010/main" val="283533444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7EE7EC70-0213-4720-99EE-B09216EDB3D0}"/>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9B5A1B6-CCD3-497A-BA25-6AE5DF32B885}"/>
              </a:ext>
            </a:extLst>
          </p:cNvPr>
          <p:cNvSpPr/>
          <p:nvPr>
            <p:custDataLst>
              <p:tags r:id="rId2"/>
            </p:custDataLst>
          </p:nvPr>
        </p:nvSpPr>
        <p:spPr>
          <a:xfrm>
            <a:off x="0" y="0"/>
            <a:ext cx="211667" cy="158750"/>
          </a:xfrm>
          <a:prstGeom prst="rect">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a:solidFill>
                <a:schemeClr val="tx1"/>
              </a:solidFill>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1391478" y="122889"/>
            <a:ext cx="10239292" cy="738664"/>
          </a:xfrm>
        </p:spPr>
        <p:txBody>
          <a:bodyPr/>
          <a:lstStyle/>
          <a:p>
            <a:r>
              <a:rPr lang="en-US"/>
              <a:t>Click to edit Master title style</a:t>
            </a:r>
          </a:p>
        </p:txBody>
      </p:sp>
      <p:sp>
        <p:nvSpPr>
          <p:cNvPr id="8" name="Text Placeholder 7"/>
          <p:cNvSpPr>
            <a:spLocks noGrp="1"/>
          </p:cNvSpPr>
          <p:nvPr>
            <p:ph type="body" sz="quarter" idx="13"/>
          </p:nvPr>
        </p:nvSpPr>
        <p:spPr>
          <a:xfrm>
            <a:off x="562708" y="1481328"/>
            <a:ext cx="11068061" cy="4617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109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DF6B9B2-F47F-4E7A-A94E-55D3E4DE6B72}"/>
              </a:ext>
            </a:extLst>
          </p:cNvPr>
          <p:cNvGraphicFramePr>
            <a:graphicFrameLocks noChangeAspect="1"/>
          </p:cNvGraphicFramePr>
          <p:nvPr>
            <p:custDataLst>
              <p:tags r:id="rId1"/>
            </p:custDataLst>
            <p:extLst>
              <p:ext uri="{D42A27DB-BD31-4B8C-83A1-F6EECF244321}">
                <p14:modId xmlns:p14="http://schemas.microsoft.com/office/powerpoint/2010/main" val="55981966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4DF6B9B2-F47F-4E7A-A94E-55D3E4DE6B72}"/>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3" name="Content Placeholder 2"/>
          <p:cNvSpPr>
            <a:spLocks noGrp="1"/>
          </p:cNvSpPr>
          <p:nvPr>
            <p:ph sz="half" idx="1"/>
          </p:nvPr>
        </p:nvSpPr>
        <p:spPr>
          <a:xfrm>
            <a:off x="609600" y="1600201"/>
            <a:ext cx="5384800" cy="4525963"/>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630624D9-2DEA-4CC2-9FCC-2F5CC13B1E13}"/>
              </a:ext>
            </a:extLst>
          </p:cNvPr>
          <p:cNvSpPr>
            <a:spLocks noGrp="1"/>
          </p:cNvSpPr>
          <p:nvPr>
            <p:ph type="title"/>
          </p:nvPr>
        </p:nvSpPr>
        <p:spPr>
          <a:xfrm>
            <a:off x="1391478" y="112729"/>
            <a:ext cx="10239292" cy="738664"/>
          </a:xfrm>
        </p:spPr>
        <p:txBody>
          <a:bodyPr/>
          <a:lstStyle/>
          <a:p>
            <a:r>
              <a:rPr lang="en-US"/>
              <a:t>Click to edit Master title style</a:t>
            </a:r>
          </a:p>
        </p:txBody>
      </p:sp>
    </p:spTree>
    <p:extLst>
      <p:ext uri="{BB962C8B-B14F-4D97-AF65-F5344CB8AC3E}">
        <p14:creationId xmlns:p14="http://schemas.microsoft.com/office/powerpoint/2010/main" val="3669236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DF6B9B2-F47F-4E7A-A94E-55D3E4DE6B72}"/>
              </a:ext>
            </a:extLst>
          </p:cNvPr>
          <p:cNvGraphicFramePr>
            <a:graphicFrameLocks noChangeAspect="1"/>
          </p:cNvGraphicFramePr>
          <p:nvPr>
            <p:custDataLst>
              <p:tags r:id="rId1"/>
            </p:custDataLst>
            <p:extLst>
              <p:ext uri="{D42A27DB-BD31-4B8C-83A1-F6EECF244321}">
                <p14:modId xmlns:p14="http://schemas.microsoft.com/office/powerpoint/2010/main" val="295533314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4DF6B9B2-F47F-4E7A-A94E-55D3E4DE6B72}"/>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3" name="Content Placeholder 2"/>
          <p:cNvSpPr>
            <a:spLocks noGrp="1"/>
          </p:cNvSpPr>
          <p:nvPr>
            <p:ph sz="half" idx="1"/>
          </p:nvPr>
        </p:nvSpPr>
        <p:spPr>
          <a:xfrm>
            <a:off x="609600" y="1600201"/>
            <a:ext cx="5384800" cy="365126"/>
          </a:xfrm>
          <a:prstGeom prst="rect">
            <a:avLst/>
          </a:prstGeom>
          <a:solidFill>
            <a:schemeClr val="bg1"/>
          </a:solidFill>
          <a:ln w="9525" cap="flat" cmpd="sng" algn="ctr">
            <a:solidFill>
              <a:schemeClr val="bg1"/>
            </a:solidFill>
            <a:prstDash val="solid"/>
            <a:round/>
            <a:headEnd type="none" w="med" len="med"/>
            <a:tailEnd type="none" w="med" len="med"/>
          </a:ln>
          <a:effectLst>
            <a:outerShdw dist="25400" dir="5400000" algn="t" rotWithShape="0">
              <a:schemeClr val="accent1"/>
            </a:outerShdw>
          </a:effectLst>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hasCustomPrompt="1"/>
          </p:nvPr>
        </p:nvSpPr>
        <p:spPr>
          <a:xfrm>
            <a:off x="6197600" y="2012950"/>
            <a:ext cx="5384800" cy="4113215"/>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630624D9-2DEA-4CC2-9FCC-2F5CC13B1E13}"/>
              </a:ext>
            </a:extLst>
          </p:cNvPr>
          <p:cNvSpPr>
            <a:spLocks noGrp="1"/>
          </p:cNvSpPr>
          <p:nvPr>
            <p:ph type="title"/>
          </p:nvPr>
        </p:nvSpPr>
        <p:spPr>
          <a:xfrm>
            <a:off x="1391478" y="112729"/>
            <a:ext cx="10239292" cy="738664"/>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302D31C0-DDD2-437A-8925-8057B03DBDED}"/>
              </a:ext>
            </a:extLst>
          </p:cNvPr>
          <p:cNvSpPr>
            <a:spLocks noGrp="1"/>
          </p:cNvSpPr>
          <p:nvPr>
            <p:ph sz="half" idx="13" hasCustomPrompt="1"/>
          </p:nvPr>
        </p:nvSpPr>
        <p:spPr>
          <a:xfrm>
            <a:off x="609600" y="2012950"/>
            <a:ext cx="5384800" cy="4113214"/>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4D73D583-FDE0-4C24-852B-8DED1E894EF1}"/>
              </a:ext>
            </a:extLst>
          </p:cNvPr>
          <p:cNvSpPr>
            <a:spLocks noGrp="1"/>
          </p:cNvSpPr>
          <p:nvPr>
            <p:ph sz="half" idx="15"/>
          </p:nvPr>
        </p:nvSpPr>
        <p:spPr>
          <a:xfrm>
            <a:off x="6197600" y="1600201"/>
            <a:ext cx="5384800" cy="365126"/>
          </a:xfrm>
          <a:prstGeom prst="rect">
            <a:avLst/>
          </a:prstGeom>
          <a:solidFill>
            <a:schemeClr val="bg1"/>
          </a:solidFill>
          <a:ln w="9525" cap="flat" cmpd="sng" algn="ctr">
            <a:solidFill>
              <a:schemeClr val="bg1"/>
            </a:solidFill>
            <a:prstDash val="solid"/>
            <a:round/>
            <a:headEnd type="none" w="med" len="med"/>
            <a:tailEnd type="none" w="med" len="med"/>
          </a:ln>
          <a:effectLst>
            <a:outerShdw dist="25400" dir="5400000" algn="t" rotWithShape="0">
              <a:schemeClr val="accent1"/>
            </a:outerShdw>
          </a:effectLst>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123789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terior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8874" y="197031"/>
            <a:ext cx="7642596" cy="1121130"/>
          </a:xfrm>
          <a:prstGeom prst="rect">
            <a:avLst/>
          </a:prstGeom>
        </p:spPr>
        <p:txBody>
          <a:bodyPr>
            <a:normAutofit/>
          </a:bodyPr>
          <a:lstStyle>
            <a:lvl1pPr>
              <a:defRPr sz="3600">
                <a:solidFill>
                  <a:srgbClr val="003B7B"/>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lvl1pPr>
              <a:defRPr>
                <a:solidFill>
                  <a:srgbClr val="03295F"/>
                </a:solidFill>
              </a:defRPr>
            </a:lvl1pPr>
          </a:lstStyle>
          <a:p>
            <a:fld id="{ACD12D91-5F71-FE4F-A594-B9667DC21877}" type="slidenum">
              <a:rPr lang="en-US" smtClean="0"/>
              <a:pPr/>
              <a:t>‹#›</a:t>
            </a:fld>
            <a:endParaRPr lang="en-US">
              <a:solidFill>
                <a:srgbClr val="03295F"/>
              </a:solidFill>
            </a:endParaRPr>
          </a:p>
        </p:txBody>
      </p:sp>
      <p:sp>
        <p:nvSpPr>
          <p:cNvPr id="3" name="Content Placeholder 2">
            <a:extLst>
              <a:ext uri="{FF2B5EF4-FFF2-40B4-BE49-F238E27FC236}">
                <a16:creationId xmlns:a16="http://schemas.microsoft.com/office/drawing/2014/main" id="{E2F2FEDC-22DE-D83C-CCFE-6AC51983D8E2}"/>
              </a:ext>
            </a:extLst>
          </p:cNvPr>
          <p:cNvSpPr>
            <a:spLocks noGrp="1"/>
          </p:cNvSpPr>
          <p:nvPr>
            <p:ph idx="1" hasCustomPrompt="1"/>
          </p:nvPr>
        </p:nvSpPr>
        <p:spPr>
          <a:xfrm>
            <a:off x="408874" y="1834873"/>
            <a:ext cx="10938204" cy="4173791"/>
          </a:xfrm>
        </p:spPr>
        <p:txBody>
          <a:bodyPr>
            <a:normAutofit/>
          </a:bodyPr>
          <a:lstStyle>
            <a:lvl1pPr marL="228600" marR="0" indent="-228600" algn="l" defTabSz="914400" rtl="0" eaLnBrk="1" fontAlgn="auto" latinLnBrk="0" hangingPunct="1">
              <a:lnSpc>
                <a:spcPct val="90000"/>
              </a:lnSpc>
              <a:spcBef>
                <a:spcPts val="1000"/>
              </a:spcBef>
              <a:spcAft>
                <a:spcPts val="0"/>
              </a:spcAft>
              <a:buClr>
                <a:srgbClr val="006A71"/>
              </a:buClr>
              <a:buSzTx/>
              <a:buFont typeface="Arial" panose="020B0604020202020204" pitchFamily="34" charset="0"/>
              <a:buChar char="•"/>
              <a:tabLst/>
              <a:defRPr sz="1400" i="0"/>
            </a:lvl1pPr>
            <a:lvl2pPr marL="6858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a:lvl2pPr>
            <a:lvl3pPr marL="11430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a:lvl3pPr>
            <a:lvl4pPr marL="16002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a:lvl5pPr>
          </a:lstStyle>
          <a:p>
            <a:pPr marL="228600" marR="0" lvl="0" indent="-22860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85000"/>
                    <a:lumOff val="15000"/>
                  </a:prstClr>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
                <a:srgbClr val="0194D3"/>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85000"/>
                    <a:lumOff val="15000"/>
                  </a:prstClr>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
                <a:srgbClr val="0194D3"/>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85000"/>
                    <a:lumOff val="15000"/>
                  </a:prstClr>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
                <a:srgbClr val="0194D3"/>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lumMod val="85000"/>
                    <a:lumOff val="15000"/>
                  </a:prstClr>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
                <a:srgbClr val="0194D3"/>
              </a:buClr>
              <a:buSzTx/>
              <a:buFont typeface="Arial" panose="020B0604020202020204" pitchFamily="34" charset="0"/>
              <a:buChar char="•"/>
              <a:tabLst/>
              <a:defRPr/>
            </a:pPr>
            <a:r>
              <a:rPr kumimoji="0" lang="en-US" sz="1200" b="0" i="0" u="none" strike="noStrike" kern="1200" cap="none" spc="0" normalizeH="0" baseline="0" noProof="0">
                <a:ln>
                  <a:noFill/>
                </a:ln>
                <a:solidFill>
                  <a:prstClr val="black">
                    <a:lumMod val="85000"/>
                    <a:lumOff val="15000"/>
                  </a:prstClr>
                </a:solidFill>
                <a:effectLst/>
                <a:uLnTx/>
                <a:uFillTx/>
                <a:latin typeface="+mn-lt"/>
                <a:ea typeface="+mn-ea"/>
                <a:cs typeface="+mn-cs"/>
              </a:rPr>
              <a:t>Fifth level</a:t>
            </a:r>
          </a:p>
        </p:txBody>
      </p:sp>
    </p:spTree>
    <p:extLst>
      <p:ext uri="{BB962C8B-B14F-4D97-AF65-F5344CB8AC3E}">
        <p14:creationId xmlns:p14="http://schemas.microsoft.com/office/powerpoint/2010/main" val="3224150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DF6B9B2-F47F-4E7A-A94E-55D3E4DE6B72}"/>
              </a:ext>
            </a:extLst>
          </p:cNvPr>
          <p:cNvGraphicFramePr>
            <a:graphicFrameLocks noChangeAspect="1"/>
          </p:cNvGraphicFramePr>
          <p:nvPr>
            <p:custDataLst>
              <p:tags r:id="rId1"/>
            </p:custDataLst>
            <p:extLst>
              <p:ext uri="{D42A27DB-BD31-4B8C-83A1-F6EECF244321}">
                <p14:modId xmlns:p14="http://schemas.microsoft.com/office/powerpoint/2010/main" val="400065766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4DF6B9B2-F47F-4E7A-A94E-55D3E4DE6B72}"/>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3" name="Content Placeholder 2"/>
          <p:cNvSpPr>
            <a:spLocks noGrp="1"/>
          </p:cNvSpPr>
          <p:nvPr>
            <p:ph sz="half" idx="1"/>
          </p:nvPr>
        </p:nvSpPr>
        <p:spPr>
          <a:xfrm>
            <a:off x="609600" y="1600201"/>
            <a:ext cx="3251200" cy="365126"/>
          </a:xfrm>
          <a:prstGeom prst="rect">
            <a:avLst/>
          </a:prstGeom>
          <a:solidFill>
            <a:schemeClr val="bg1"/>
          </a:solidFill>
          <a:ln w="9525" cap="flat" cmpd="sng" algn="ctr">
            <a:solidFill>
              <a:schemeClr val="bg1"/>
            </a:solidFill>
            <a:prstDash val="solid"/>
            <a:round/>
            <a:headEnd type="none" w="med" len="med"/>
            <a:tailEnd type="none" w="med" len="med"/>
          </a:ln>
          <a:effectLst>
            <a:outerShdw dist="25400" dir="5400000" algn="t" rotWithShape="0">
              <a:schemeClr val="accent1"/>
            </a:outerShdw>
          </a:effectLst>
        </p:spPr>
        <p:txBody>
          <a:bodyPr anchor="b"/>
          <a:lstStyle>
            <a:lvl1pPr>
              <a:defRPr sz="1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p:txBody>
      </p:sp>
      <p:sp>
        <p:nvSpPr>
          <p:cNvPr id="9" name="Title 1">
            <a:extLst>
              <a:ext uri="{FF2B5EF4-FFF2-40B4-BE49-F238E27FC236}">
                <a16:creationId xmlns:a16="http://schemas.microsoft.com/office/drawing/2014/main" id="{630624D9-2DEA-4CC2-9FCC-2F5CC13B1E13}"/>
              </a:ext>
            </a:extLst>
          </p:cNvPr>
          <p:cNvSpPr>
            <a:spLocks noGrp="1"/>
          </p:cNvSpPr>
          <p:nvPr>
            <p:ph type="title"/>
          </p:nvPr>
        </p:nvSpPr>
        <p:spPr>
          <a:xfrm>
            <a:off x="1391478" y="112729"/>
            <a:ext cx="10239292" cy="738664"/>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302D31C0-DDD2-437A-8925-8057B03DBDED}"/>
              </a:ext>
            </a:extLst>
          </p:cNvPr>
          <p:cNvSpPr>
            <a:spLocks noGrp="1"/>
          </p:cNvSpPr>
          <p:nvPr>
            <p:ph sz="half" idx="13" hasCustomPrompt="1"/>
          </p:nvPr>
        </p:nvSpPr>
        <p:spPr>
          <a:xfrm>
            <a:off x="609600" y="2043430"/>
            <a:ext cx="3251200" cy="4113214"/>
          </a:xfrm>
          <a:prstGeom prst="rect">
            <a:avLst/>
          </a:prstGeom>
        </p:spPr>
        <p:txBody>
          <a:bodyPr/>
          <a:lstStyle>
            <a:lvl1pPr>
              <a:defRPr sz="2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D1057556-F3A5-4427-91C7-E716CDC62E6D}"/>
              </a:ext>
            </a:extLst>
          </p:cNvPr>
          <p:cNvSpPr>
            <a:spLocks noGrp="1"/>
          </p:cNvSpPr>
          <p:nvPr>
            <p:ph sz="half" idx="14"/>
          </p:nvPr>
        </p:nvSpPr>
        <p:spPr>
          <a:xfrm>
            <a:off x="8379569" y="1600201"/>
            <a:ext cx="3251200" cy="365126"/>
          </a:xfrm>
          <a:prstGeom prst="rect">
            <a:avLst/>
          </a:prstGeom>
          <a:solidFill>
            <a:schemeClr val="bg1"/>
          </a:solidFill>
          <a:ln w="9525" cap="flat" cmpd="sng" algn="ctr">
            <a:solidFill>
              <a:schemeClr val="bg1"/>
            </a:solidFill>
            <a:prstDash val="solid"/>
            <a:round/>
            <a:headEnd type="none" w="med" len="med"/>
            <a:tailEnd type="none" w="med" len="med"/>
          </a:ln>
          <a:effectLst>
            <a:outerShdw dist="25400" dir="5400000" algn="t" rotWithShape="0">
              <a:schemeClr val="accent1"/>
            </a:outerShdw>
          </a:effectLst>
        </p:spPr>
        <p:txBody>
          <a:bodyPr anchor="b"/>
          <a:lstStyle>
            <a:lvl1pPr>
              <a:defRPr sz="1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p:txBody>
      </p:sp>
      <p:sp>
        <p:nvSpPr>
          <p:cNvPr id="13" name="Content Placeholder 2">
            <a:extLst>
              <a:ext uri="{FF2B5EF4-FFF2-40B4-BE49-F238E27FC236}">
                <a16:creationId xmlns:a16="http://schemas.microsoft.com/office/drawing/2014/main" id="{9F3F4F84-3B6A-4F10-8123-EA18602301BE}"/>
              </a:ext>
            </a:extLst>
          </p:cNvPr>
          <p:cNvSpPr>
            <a:spLocks noGrp="1"/>
          </p:cNvSpPr>
          <p:nvPr>
            <p:ph sz="half" idx="15" hasCustomPrompt="1"/>
          </p:nvPr>
        </p:nvSpPr>
        <p:spPr>
          <a:xfrm>
            <a:off x="4494584" y="2043430"/>
            <a:ext cx="3251200" cy="4113214"/>
          </a:xfrm>
          <a:prstGeom prst="rect">
            <a:avLst/>
          </a:prstGeom>
        </p:spPr>
        <p:txBody>
          <a:bodyPr/>
          <a:lstStyle>
            <a:lvl1pPr>
              <a:defRPr sz="2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525E8755-FEB3-4504-95D8-7C134F895BA0}"/>
              </a:ext>
            </a:extLst>
          </p:cNvPr>
          <p:cNvSpPr>
            <a:spLocks noGrp="1"/>
          </p:cNvSpPr>
          <p:nvPr>
            <p:ph sz="half" idx="16"/>
          </p:nvPr>
        </p:nvSpPr>
        <p:spPr>
          <a:xfrm>
            <a:off x="4494584" y="1600201"/>
            <a:ext cx="3251200" cy="365126"/>
          </a:xfrm>
          <a:prstGeom prst="rect">
            <a:avLst/>
          </a:prstGeom>
          <a:solidFill>
            <a:schemeClr val="bg1"/>
          </a:solidFill>
          <a:ln w="9525" cap="flat" cmpd="sng" algn="ctr">
            <a:solidFill>
              <a:schemeClr val="bg1"/>
            </a:solidFill>
            <a:prstDash val="solid"/>
            <a:round/>
            <a:headEnd type="none" w="med" len="med"/>
            <a:tailEnd type="none" w="med" len="med"/>
          </a:ln>
          <a:effectLst>
            <a:outerShdw dist="25400" dir="5400000" algn="t" rotWithShape="0">
              <a:schemeClr val="accent1"/>
            </a:outerShdw>
          </a:effectLst>
        </p:spPr>
        <p:txBody>
          <a:bodyPr anchor="b"/>
          <a:lstStyle>
            <a:lvl1pPr>
              <a:defRPr sz="1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a:extLst>
              <a:ext uri="{FF2B5EF4-FFF2-40B4-BE49-F238E27FC236}">
                <a16:creationId xmlns:a16="http://schemas.microsoft.com/office/drawing/2014/main" id="{FF654824-D5C4-49E6-84DB-000D8768DFAD}"/>
              </a:ext>
            </a:extLst>
          </p:cNvPr>
          <p:cNvSpPr>
            <a:spLocks noGrp="1"/>
          </p:cNvSpPr>
          <p:nvPr>
            <p:ph sz="half" idx="17" hasCustomPrompt="1"/>
          </p:nvPr>
        </p:nvSpPr>
        <p:spPr>
          <a:xfrm>
            <a:off x="8379569" y="2043430"/>
            <a:ext cx="3251200" cy="4113214"/>
          </a:xfrm>
          <a:prstGeom prst="rect">
            <a:avLst/>
          </a:prstGeom>
        </p:spPr>
        <p:txBody>
          <a:bodyPr/>
          <a:lstStyle>
            <a:lvl1pPr>
              <a:defRPr sz="2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6577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5405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DC5E39A-E3C0-465A-BA8C-E334E5429A5C}"/>
              </a:ext>
            </a:extLst>
          </p:cNvPr>
          <p:cNvGraphicFramePr>
            <a:graphicFrameLocks noChangeAspect="1"/>
          </p:cNvGraphicFramePr>
          <p:nvPr>
            <p:custDataLst>
              <p:tags r:id="rId1"/>
            </p:custDataLst>
            <p:extLst>
              <p:ext uri="{D42A27DB-BD31-4B8C-83A1-F6EECF244321}">
                <p14:modId xmlns:p14="http://schemas.microsoft.com/office/powerpoint/2010/main" val="385311740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ADC5E39A-E3C0-465A-BA8C-E334E5429A5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7767412-3790-4773-8CBC-4DC5DAAEBB36}"/>
              </a:ext>
            </a:extLst>
          </p:cNvPr>
          <p:cNvSpPr/>
          <p:nvPr>
            <p:custDataLst>
              <p:tags r:id="rId2"/>
            </p:custDataLst>
          </p:nvPr>
        </p:nvSpPr>
        <p:spPr>
          <a:xfrm>
            <a:off x="0" y="0"/>
            <a:ext cx="211667" cy="158750"/>
          </a:xfrm>
          <a:prstGeom prst="rect">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a:solidFill>
                <a:schemeClr val="tx1"/>
              </a:solidFill>
              <a:latin typeface="Calibri" panose="020F0502020204030204" pitchFamily="34" charset="0"/>
              <a:ea typeface="+mj-ea"/>
              <a:cs typeface="+mj-cs"/>
              <a:sym typeface="Calibri" panose="020F0502020204030204" pitchFamily="34" charset="0"/>
            </a:endParaRPr>
          </a:p>
        </p:txBody>
      </p:sp>
      <p:sp>
        <p:nvSpPr>
          <p:cNvPr id="5" name="TextBox 4">
            <a:extLst>
              <a:ext uri="{FF2B5EF4-FFF2-40B4-BE49-F238E27FC236}">
                <a16:creationId xmlns:a16="http://schemas.microsoft.com/office/drawing/2014/main" id="{EF439574-F91C-4A11-926F-4498CA376930}"/>
              </a:ext>
            </a:extLst>
          </p:cNvPr>
          <p:cNvSpPr txBox="1"/>
          <p:nvPr/>
        </p:nvSpPr>
        <p:spPr>
          <a:xfrm>
            <a:off x="3176694" y="2854961"/>
            <a:ext cx="5838613" cy="1012755"/>
          </a:xfrm>
          <a:prstGeom prst="rect">
            <a:avLst/>
          </a:prstGeom>
          <a:noFill/>
        </p:spPr>
        <p:txBody>
          <a:bodyPr wrap="square" tIns="90000" bIns="90000" rtlCol="0" anchor="t">
            <a:spAutoFit/>
          </a:bodyPr>
          <a:lstStyle/>
          <a:p>
            <a:pPr algn="ctr"/>
            <a:r>
              <a:rPr lang="en-US" sz="5400"/>
              <a:t>Thank You</a:t>
            </a:r>
          </a:p>
        </p:txBody>
      </p:sp>
    </p:spTree>
    <p:extLst>
      <p:ext uri="{BB962C8B-B14F-4D97-AF65-F5344CB8AC3E}">
        <p14:creationId xmlns:p14="http://schemas.microsoft.com/office/powerpoint/2010/main" val="2830152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800233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13"/>
        <p:cNvGrpSpPr/>
        <p:nvPr/>
      </p:nvGrpSpPr>
      <p:grpSpPr>
        <a:xfrm>
          <a:off x="0" y="0"/>
          <a:ext cx="0" cy="0"/>
          <a:chOff x="0" y="0"/>
          <a:chExt cx="0" cy="0"/>
        </a:xfrm>
      </p:grpSpPr>
      <p:sp>
        <p:nvSpPr>
          <p:cNvPr id="14" name="Google Shape;14;p14"/>
          <p:cNvSpPr txBox="1">
            <a:spLocks noGrp="1"/>
          </p:cNvSpPr>
          <p:nvPr>
            <p:ph type="ctrTitle"/>
          </p:nvPr>
        </p:nvSpPr>
        <p:spPr>
          <a:xfrm>
            <a:off x="609600" y="701566"/>
            <a:ext cx="9144000" cy="23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6"/>
              </a:buClr>
              <a:buSzPts val="6000"/>
              <a:buFont typeface="Public Sans"/>
              <a:buNone/>
              <a:defRPr sz="6000" i="0">
                <a:solidFill>
                  <a:schemeClr val="accent6"/>
                </a:solidFill>
                <a:latin typeface="Public Sans"/>
                <a:ea typeface="Public Sans"/>
                <a:cs typeface="Public Sans"/>
                <a:sym typeface="Public Sans"/>
              </a:defRPr>
            </a:lvl1pPr>
            <a:lvl2pPr lvl="1" algn="l">
              <a:lnSpc>
                <a:spcPct val="100000"/>
              </a:lnSpc>
              <a:spcBef>
                <a:spcPts val="0"/>
              </a:spcBef>
              <a:spcAft>
                <a:spcPts val="0"/>
              </a:spcAft>
              <a:buClr>
                <a:schemeClr val="accent6"/>
              </a:buClr>
              <a:buSzPts val="1400"/>
              <a:buFont typeface="Public Sans"/>
              <a:buNone/>
              <a:defRPr>
                <a:solidFill>
                  <a:schemeClr val="accent6"/>
                </a:solidFill>
                <a:latin typeface="Public Sans"/>
                <a:ea typeface="Public Sans"/>
                <a:cs typeface="Public Sans"/>
                <a:sym typeface="Public Sans"/>
              </a:defRPr>
            </a:lvl2pPr>
            <a:lvl3pPr lvl="2" algn="l">
              <a:lnSpc>
                <a:spcPct val="100000"/>
              </a:lnSpc>
              <a:spcBef>
                <a:spcPts val="0"/>
              </a:spcBef>
              <a:spcAft>
                <a:spcPts val="0"/>
              </a:spcAft>
              <a:buClr>
                <a:schemeClr val="accent6"/>
              </a:buClr>
              <a:buSzPts val="1400"/>
              <a:buFont typeface="Public Sans"/>
              <a:buNone/>
              <a:defRPr>
                <a:solidFill>
                  <a:schemeClr val="accent6"/>
                </a:solidFill>
                <a:latin typeface="Public Sans"/>
                <a:ea typeface="Public Sans"/>
                <a:cs typeface="Public Sans"/>
                <a:sym typeface="Public Sans"/>
              </a:defRPr>
            </a:lvl3pPr>
            <a:lvl4pPr lvl="3" algn="l">
              <a:lnSpc>
                <a:spcPct val="100000"/>
              </a:lnSpc>
              <a:spcBef>
                <a:spcPts val="0"/>
              </a:spcBef>
              <a:spcAft>
                <a:spcPts val="0"/>
              </a:spcAft>
              <a:buClr>
                <a:schemeClr val="accent6"/>
              </a:buClr>
              <a:buSzPts val="1400"/>
              <a:buFont typeface="Public Sans"/>
              <a:buNone/>
              <a:defRPr>
                <a:solidFill>
                  <a:schemeClr val="accent6"/>
                </a:solidFill>
                <a:latin typeface="Public Sans"/>
                <a:ea typeface="Public Sans"/>
                <a:cs typeface="Public Sans"/>
                <a:sym typeface="Public Sans"/>
              </a:defRPr>
            </a:lvl4pPr>
            <a:lvl5pPr lvl="4" algn="l">
              <a:lnSpc>
                <a:spcPct val="100000"/>
              </a:lnSpc>
              <a:spcBef>
                <a:spcPts val="0"/>
              </a:spcBef>
              <a:spcAft>
                <a:spcPts val="0"/>
              </a:spcAft>
              <a:buClr>
                <a:schemeClr val="accent6"/>
              </a:buClr>
              <a:buSzPts val="1400"/>
              <a:buFont typeface="Public Sans"/>
              <a:buNone/>
              <a:defRPr>
                <a:solidFill>
                  <a:schemeClr val="accent6"/>
                </a:solidFill>
                <a:latin typeface="Public Sans"/>
                <a:ea typeface="Public Sans"/>
                <a:cs typeface="Public Sans"/>
                <a:sym typeface="Public Sans"/>
              </a:defRPr>
            </a:lvl5pPr>
            <a:lvl6pPr lvl="5" algn="l">
              <a:lnSpc>
                <a:spcPct val="100000"/>
              </a:lnSpc>
              <a:spcBef>
                <a:spcPts val="0"/>
              </a:spcBef>
              <a:spcAft>
                <a:spcPts val="0"/>
              </a:spcAft>
              <a:buClr>
                <a:schemeClr val="accent6"/>
              </a:buClr>
              <a:buSzPts val="1400"/>
              <a:buFont typeface="Public Sans"/>
              <a:buNone/>
              <a:defRPr>
                <a:solidFill>
                  <a:schemeClr val="accent6"/>
                </a:solidFill>
                <a:latin typeface="Public Sans"/>
                <a:ea typeface="Public Sans"/>
                <a:cs typeface="Public Sans"/>
                <a:sym typeface="Public Sans"/>
              </a:defRPr>
            </a:lvl6pPr>
            <a:lvl7pPr lvl="6" algn="l">
              <a:lnSpc>
                <a:spcPct val="100000"/>
              </a:lnSpc>
              <a:spcBef>
                <a:spcPts val="0"/>
              </a:spcBef>
              <a:spcAft>
                <a:spcPts val="0"/>
              </a:spcAft>
              <a:buClr>
                <a:schemeClr val="accent6"/>
              </a:buClr>
              <a:buSzPts val="1400"/>
              <a:buFont typeface="Public Sans"/>
              <a:buNone/>
              <a:defRPr>
                <a:solidFill>
                  <a:schemeClr val="accent6"/>
                </a:solidFill>
                <a:latin typeface="Public Sans"/>
                <a:ea typeface="Public Sans"/>
                <a:cs typeface="Public Sans"/>
                <a:sym typeface="Public Sans"/>
              </a:defRPr>
            </a:lvl7pPr>
            <a:lvl8pPr lvl="7" algn="l">
              <a:lnSpc>
                <a:spcPct val="100000"/>
              </a:lnSpc>
              <a:spcBef>
                <a:spcPts val="0"/>
              </a:spcBef>
              <a:spcAft>
                <a:spcPts val="0"/>
              </a:spcAft>
              <a:buClr>
                <a:schemeClr val="accent6"/>
              </a:buClr>
              <a:buSzPts val="1400"/>
              <a:buFont typeface="Public Sans"/>
              <a:buNone/>
              <a:defRPr>
                <a:solidFill>
                  <a:schemeClr val="accent6"/>
                </a:solidFill>
                <a:latin typeface="Public Sans"/>
                <a:ea typeface="Public Sans"/>
                <a:cs typeface="Public Sans"/>
                <a:sym typeface="Public Sans"/>
              </a:defRPr>
            </a:lvl8pPr>
            <a:lvl9pPr lvl="8" algn="l">
              <a:lnSpc>
                <a:spcPct val="100000"/>
              </a:lnSpc>
              <a:spcBef>
                <a:spcPts val="0"/>
              </a:spcBef>
              <a:spcAft>
                <a:spcPts val="0"/>
              </a:spcAft>
              <a:buClr>
                <a:schemeClr val="accent6"/>
              </a:buClr>
              <a:buSzPts val="1400"/>
              <a:buFont typeface="Public Sans"/>
              <a:buNone/>
              <a:defRPr>
                <a:solidFill>
                  <a:schemeClr val="accent6"/>
                </a:solidFill>
                <a:latin typeface="Public Sans"/>
                <a:ea typeface="Public Sans"/>
                <a:cs typeface="Public Sans"/>
                <a:sym typeface="Public Sans"/>
              </a:defRPr>
            </a:lvl9pPr>
          </a:lstStyle>
          <a:p>
            <a:endParaRPr/>
          </a:p>
        </p:txBody>
      </p:sp>
      <p:sp>
        <p:nvSpPr>
          <p:cNvPr id="15" name="Google Shape;15;p14"/>
          <p:cNvSpPr txBox="1">
            <a:spLocks noGrp="1"/>
          </p:cNvSpPr>
          <p:nvPr>
            <p:ph type="subTitle" idx="1"/>
          </p:nvPr>
        </p:nvSpPr>
        <p:spPr>
          <a:xfrm>
            <a:off x="609600" y="3441700"/>
            <a:ext cx="9144000" cy="6524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accent6"/>
              </a:buClr>
              <a:buSzPts val="2400"/>
              <a:buFont typeface="Public Sans"/>
              <a:buNone/>
              <a:defRPr sz="2400">
                <a:solidFill>
                  <a:schemeClr val="accent6"/>
                </a:solidFill>
                <a:latin typeface="Public Sans"/>
                <a:ea typeface="Public Sans"/>
                <a:cs typeface="Public Sans"/>
                <a:sym typeface="Public Sans"/>
              </a:defRPr>
            </a:lvl1pPr>
            <a:lvl2pPr lvl="1" algn="ctr">
              <a:lnSpc>
                <a:spcPct val="90000"/>
              </a:lnSpc>
              <a:spcBef>
                <a:spcPts val="500"/>
              </a:spcBef>
              <a:spcAft>
                <a:spcPts val="0"/>
              </a:spcAft>
              <a:buClr>
                <a:schemeClr val="accent6"/>
              </a:buClr>
              <a:buSzPts val="2000"/>
              <a:buFont typeface="Public Sans"/>
              <a:buNone/>
              <a:defRPr sz="2000">
                <a:solidFill>
                  <a:schemeClr val="accent6"/>
                </a:solidFill>
                <a:latin typeface="Public Sans"/>
                <a:ea typeface="Public Sans"/>
                <a:cs typeface="Public Sans"/>
                <a:sym typeface="Public Sans"/>
              </a:defRPr>
            </a:lvl2pPr>
            <a:lvl3pPr lvl="2" algn="ctr">
              <a:lnSpc>
                <a:spcPct val="90000"/>
              </a:lnSpc>
              <a:spcBef>
                <a:spcPts val="500"/>
              </a:spcBef>
              <a:spcAft>
                <a:spcPts val="0"/>
              </a:spcAft>
              <a:buClr>
                <a:schemeClr val="accent6"/>
              </a:buClr>
              <a:buSzPts val="1800"/>
              <a:buFont typeface="Public Sans"/>
              <a:buNone/>
              <a:defRPr sz="1800">
                <a:solidFill>
                  <a:schemeClr val="accent6"/>
                </a:solidFill>
                <a:latin typeface="Public Sans"/>
                <a:ea typeface="Public Sans"/>
                <a:cs typeface="Public Sans"/>
                <a:sym typeface="Public Sans"/>
              </a:defRPr>
            </a:lvl3pPr>
            <a:lvl4pPr lvl="3" algn="ctr">
              <a:lnSpc>
                <a:spcPct val="90000"/>
              </a:lnSpc>
              <a:spcBef>
                <a:spcPts val="500"/>
              </a:spcBef>
              <a:spcAft>
                <a:spcPts val="0"/>
              </a:spcAft>
              <a:buClr>
                <a:schemeClr val="accent6"/>
              </a:buClr>
              <a:buSzPts val="1600"/>
              <a:buFont typeface="Public Sans"/>
              <a:buNone/>
              <a:defRPr sz="1600">
                <a:solidFill>
                  <a:schemeClr val="accent6"/>
                </a:solidFill>
                <a:latin typeface="Public Sans"/>
                <a:ea typeface="Public Sans"/>
                <a:cs typeface="Public Sans"/>
                <a:sym typeface="Public Sans"/>
              </a:defRPr>
            </a:lvl4pPr>
            <a:lvl5pPr lvl="4" algn="ctr">
              <a:lnSpc>
                <a:spcPct val="90000"/>
              </a:lnSpc>
              <a:spcBef>
                <a:spcPts val="500"/>
              </a:spcBef>
              <a:spcAft>
                <a:spcPts val="0"/>
              </a:spcAft>
              <a:buClr>
                <a:schemeClr val="accent6"/>
              </a:buClr>
              <a:buSzPts val="1600"/>
              <a:buFont typeface="Public Sans"/>
              <a:buNone/>
              <a:defRPr sz="1600">
                <a:solidFill>
                  <a:schemeClr val="accent6"/>
                </a:solidFill>
                <a:latin typeface="Public Sans"/>
                <a:ea typeface="Public Sans"/>
                <a:cs typeface="Public Sans"/>
                <a:sym typeface="Public Sans"/>
              </a:defRPr>
            </a:lvl5pPr>
            <a:lvl6pPr lvl="5" algn="ctr">
              <a:lnSpc>
                <a:spcPct val="90000"/>
              </a:lnSpc>
              <a:spcBef>
                <a:spcPts val="500"/>
              </a:spcBef>
              <a:spcAft>
                <a:spcPts val="0"/>
              </a:spcAft>
              <a:buClr>
                <a:schemeClr val="accent6"/>
              </a:buClr>
              <a:buSzPts val="1600"/>
              <a:buFont typeface="Public Sans"/>
              <a:buNone/>
              <a:defRPr sz="1600">
                <a:solidFill>
                  <a:schemeClr val="accent6"/>
                </a:solidFill>
                <a:latin typeface="Public Sans"/>
                <a:ea typeface="Public Sans"/>
                <a:cs typeface="Public Sans"/>
                <a:sym typeface="Public Sans"/>
              </a:defRPr>
            </a:lvl6pPr>
            <a:lvl7pPr lvl="6" algn="ctr">
              <a:lnSpc>
                <a:spcPct val="90000"/>
              </a:lnSpc>
              <a:spcBef>
                <a:spcPts val="500"/>
              </a:spcBef>
              <a:spcAft>
                <a:spcPts val="0"/>
              </a:spcAft>
              <a:buClr>
                <a:schemeClr val="accent6"/>
              </a:buClr>
              <a:buSzPts val="1600"/>
              <a:buFont typeface="Public Sans"/>
              <a:buNone/>
              <a:defRPr sz="1600">
                <a:solidFill>
                  <a:schemeClr val="accent6"/>
                </a:solidFill>
                <a:latin typeface="Public Sans"/>
                <a:ea typeface="Public Sans"/>
                <a:cs typeface="Public Sans"/>
                <a:sym typeface="Public Sans"/>
              </a:defRPr>
            </a:lvl7pPr>
            <a:lvl8pPr lvl="7" algn="ctr">
              <a:lnSpc>
                <a:spcPct val="90000"/>
              </a:lnSpc>
              <a:spcBef>
                <a:spcPts val="500"/>
              </a:spcBef>
              <a:spcAft>
                <a:spcPts val="0"/>
              </a:spcAft>
              <a:buClr>
                <a:schemeClr val="accent6"/>
              </a:buClr>
              <a:buSzPts val="1600"/>
              <a:buFont typeface="Public Sans"/>
              <a:buNone/>
              <a:defRPr sz="1600">
                <a:solidFill>
                  <a:schemeClr val="accent6"/>
                </a:solidFill>
                <a:latin typeface="Public Sans"/>
                <a:ea typeface="Public Sans"/>
                <a:cs typeface="Public Sans"/>
                <a:sym typeface="Public Sans"/>
              </a:defRPr>
            </a:lvl8pPr>
            <a:lvl9pPr lvl="8" algn="ctr">
              <a:lnSpc>
                <a:spcPct val="90000"/>
              </a:lnSpc>
              <a:spcBef>
                <a:spcPts val="500"/>
              </a:spcBef>
              <a:spcAft>
                <a:spcPts val="0"/>
              </a:spcAft>
              <a:buClr>
                <a:schemeClr val="accent6"/>
              </a:buClr>
              <a:buSzPts val="1600"/>
              <a:buFont typeface="Public Sans"/>
              <a:buNone/>
              <a:defRPr sz="1600">
                <a:solidFill>
                  <a:schemeClr val="accent6"/>
                </a:solidFill>
                <a:latin typeface="Public Sans"/>
                <a:ea typeface="Public Sans"/>
                <a:cs typeface="Public Sans"/>
                <a:sym typeface="Public Sans"/>
              </a:defRPr>
            </a:lvl9pPr>
          </a:lstStyle>
          <a:p>
            <a:endParaRPr/>
          </a:p>
        </p:txBody>
      </p:sp>
      <p:pic>
        <p:nvPicPr>
          <p:cNvPr id="16" name="Google Shape;16;p14"/>
          <p:cNvPicPr preferRelativeResize="0"/>
          <p:nvPr/>
        </p:nvPicPr>
        <p:blipFill rotWithShape="1">
          <a:blip r:embed="rId2">
            <a:alphaModFix/>
          </a:blip>
          <a:srcRect l="-3007" t="-40904"/>
          <a:stretch/>
        </p:blipFill>
        <p:spPr>
          <a:xfrm>
            <a:off x="609600" y="5414740"/>
            <a:ext cx="2272525" cy="919305"/>
          </a:xfrm>
          <a:prstGeom prst="rect">
            <a:avLst/>
          </a:prstGeom>
          <a:noFill/>
          <a:ln>
            <a:noFill/>
          </a:ln>
        </p:spPr>
      </p:pic>
    </p:spTree>
    <p:extLst>
      <p:ext uri="{BB962C8B-B14F-4D97-AF65-F5344CB8AC3E}">
        <p14:creationId xmlns:p14="http://schemas.microsoft.com/office/powerpoint/2010/main" val="12222559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ody - 1 Column">
  <p:cSld name="Body - 1 Column">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609600" y="685800"/>
            <a:ext cx="10515600" cy="9525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609600" y="1825625"/>
            <a:ext cx="10515600" cy="4351338"/>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1000"/>
              </a:spcBef>
              <a:spcAft>
                <a:spcPts val="0"/>
              </a:spcAft>
              <a:buClr>
                <a:schemeClr val="dk1"/>
              </a:buClr>
              <a:buSzPts val="2800"/>
              <a:buChar char="▪"/>
              <a:defRPr sz="2800"/>
            </a:lvl1pPr>
            <a:lvl2pPr marL="914400" lvl="1" indent="-406400" algn="l">
              <a:lnSpc>
                <a:spcPct val="90000"/>
              </a:lnSpc>
              <a:spcBef>
                <a:spcPts val="500"/>
              </a:spcBef>
              <a:spcAft>
                <a:spcPts val="0"/>
              </a:spcAft>
              <a:buClr>
                <a:schemeClr val="dk1"/>
              </a:buClr>
              <a:buSzPts val="2800"/>
              <a:buChar char="▪"/>
              <a:defRPr sz="2800"/>
            </a:lvl2pPr>
            <a:lvl3pPr marL="1371600" lvl="2" indent="-406400" algn="l">
              <a:lnSpc>
                <a:spcPct val="90000"/>
              </a:lnSpc>
              <a:spcBef>
                <a:spcPts val="500"/>
              </a:spcBef>
              <a:spcAft>
                <a:spcPts val="0"/>
              </a:spcAft>
              <a:buClr>
                <a:schemeClr val="dk1"/>
              </a:buClr>
              <a:buSzPts val="2800"/>
              <a:buChar char="▪"/>
              <a:defRPr sz="2800"/>
            </a:lvl3pPr>
            <a:lvl4pPr marL="1828800" lvl="3" indent="-406400" algn="l">
              <a:lnSpc>
                <a:spcPct val="90000"/>
              </a:lnSpc>
              <a:spcBef>
                <a:spcPts val="500"/>
              </a:spcBef>
              <a:spcAft>
                <a:spcPts val="0"/>
              </a:spcAft>
              <a:buClr>
                <a:schemeClr val="dk1"/>
              </a:buClr>
              <a:buSzPts val="2800"/>
              <a:buChar char="▪"/>
              <a:defRPr sz="2800"/>
            </a:lvl4pPr>
            <a:lvl5pPr marL="2286000" lvl="4" indent="-406400" algn="l">
              <a:lnSpc>
                <a:spcPct val="90000"/>
              </a:lnSpc>
              <a:spcBef>
                <a:spcPts val="500"/>
              </a:spcBef>
              <a:spcAft>
                <a:spcPts val="0"/>
              </a:spcAft>
              <a:buClr>
                <a:schemeClr val="dk1"/>
              </a:buClr>
              <a:buSzPts val="2800"/>
              <a:buChar char="▪"/>
              <a:defRPr sz="2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p:nvPr/>
        </p:nvSpPr>
        <p:spPr>
          <a:xfrm>
            <a:off x="9404349" y="6417968"/>
            <a:ext cx="2178051" cy="169277"/>
          </a:xfrm>
          <a:prstGeom prst="rect">
            <a:avLst/>
          </a:prstGeom>
          <a:noFill/>
          <a:ln>
            <a:noFill/>
          </a:ln>
        </p:spPr>
        <p:txBody>
          <a:bodyPr spcFirstLastPara="1" wrap="square" lIns="91425" tIns="0" rIns="0" bIns="0" anchor="t" anchorCtr="0">
            <a:noAutofit/>
          </a:bodyPr>
          <a:lstStyle/>
          <a:p>
            <a:pPr marL="0" marR="0" lvl="0" indent="0" algn="r"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 </a:t>
            </a:r>
            <a:fld id="{00000000-1234-1234-1234-123412341234}" type="slidenum">
              <a:rPr lang="en-US" sz="1000" b="1" i="0" u="none" strike="noStrike" cap="none">
                <a:solidFill>
                  <a:schemeClr val="dk1"/>
                </a:solidFill>
                <a:latin typeface="Arial"/>
                <a:ea typeface="Arial"/>
                <a:cs typeface="Arial"/>
                <a:sym typeface="Arial"/>
              </a:rPr>
              <a:t>‹#›</a:t>
            </a:fld>
            <a:endParaRPr sz="1000" b="1" i="0" u="none" strike="noStrike" cap="none">
              <a:solidFill>
                <a:schemeClr val="dk1"/>
              </a:solidFill>
              <a:latin typeface="Arial"/>
              <a:ea typeface="Arial"/>
              <a:cs typeface="Arial"/>
              <a:sym typeface="Arial"/>
            </a:endParaRPr>
          </a:p>
        </p:txBody>
      </p:sp>
      <p:sp>
        <p:nvSpPr>
          <p:cNvPr id="21" name="Google Shape;21;p15"/>
          <p:cNvSpPr/>
          <p:nvPr/>
        </p:nvSpPr>
        <p:spPr>
          <a:xfrm>
            <a:off x="10324746" y="-1114043"/>
            <a:ext cx="2240100" cy="2240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809853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ody - 3 Column 3">
  <p:cSld name="Body - 3 Column 3">
    <p:bg>
      <p:bgPr>
        <a:solidFill>
          <a:schemeClr val="lt1"/>
        </a:solidFill>
        <a:effectLst/>
      </p:bgPr>
    </p:bg>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609600" y="685800"/>
            <a:ext cx="10515600" cy="9525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3600"/>
              <a:buFont typeface="Arial"/>
              <a:buNone/>
              <a:defRPr/>
            </a:lvl1pPr>
            <a:lvl2pPr lvl="1" algn="l">
              <a:lnSpc>
                <a:spcPct val="100000"/>
              </a:lnSpc>
              <a:spcBef>
                <a:spcPts val="0"/>
              </a:spcBef>
              <a:spcAft>
                <a:spcPts val="0"/>
              </a:spcAft>
              <a:buClr>
                <a:srgbClr val="37308D"/>
              </a:buClr>
              <a:buSzPts val="1400"/>
              <a:buNone/>
              <a:defRPr>
                <a:solidFill>
                  <a:srgbClr val="37308D"/>
                </a:solidFill>
              </a:defRPr>
            </a:lvl2pPr>
            <a:lvl3pPr lvl="2" algn="l">
              <a:lnSpc>
                <a:spcPct val="100000"/>
              </a:lnSpc>
              <a:spcBef>
                <a:spcPts val="0"/>
              </a:spcBef>
              <a:spcAft>
                <a:spcPts val="0"/>
              </a:spcAft>
              <a:buClr>
                <a:srgbClr val="37308D"/>
              </a:buClr>
              <a:buSzPts val="1400"/>
              <a:buNone/>
              <a:defRPr>
                <a:solidFill>
                  <a:srgbClr val="37308D"/>
                </a:solidFill>
              </a:defRPr>
            </a:lvl3pPr>
            <a:lvl4pPr lvl="3" algn="l">
              <a:lnSpc>
                <a:spcPct val="100000"/>
              </a:lnSpc>
              <a:spcBef>
                <a:spcPts val="0"/>
              </a:spcBef>
              <a:spcAft>
                <a:spcPts val="0"/>
              </a:spcAft>
              <a:buClr>
                <a:srgbClr val="37308D"/>
              </a:buClr>
              <a:buSzPts val="1400"/>
              <a:buNone/>
              <a:defRPr>
                <a:solidFill>
                  <a:srgbClr val="37308D"/>
                </a:solidFill>
              </a:defRPr>
            </a:lvl4pPr>
            <a:lvl5pPr lvl="4" algn="l">
              <a:lnSpc>
                <a:spcPct val="100000"/>
              </a:lnSpc>
              <a:spcBef>
                <a:spcPts val="0"/>
              </a:spcBef>
              <a:spcAft>
                <a:spcPts val="0"/>
              </a:spcAft>
              <a:buClr>
                <a:srgbClr val="37308D"/>
              </a:buClr>
              <a:buSzPts val="1400"/>
              <a:buNone/>
              <a:defRPr>
                <a:solidFill>
                  <a:srgbClr val="37308D"/>
                </a:solidFill>
              </a:defRPr>
            </a:lvl5pPr>
            <a:lvl6pPr lvl="5" algn="l">
              <a:lnSpc>
                <a:spcPct val="100000"/>
              </a:lnSpc>
              <a:spcBef>
                <a:spcPts val="0"/>
              </a:spcBef>
              <a:spcAft>
                <a:spcPts val="0"/>
              </a:spcAft>
              <a:buClr>
                <a:srgbClr val="37308D"/>
              </a:buClr>
              <a:buSzPts val="1400"/>
              <a:buNone/>
              <a:defRPr>
                <a:solidFill>
                  <a:srgbClr val="37308D"/>
                </a:solidFill>
              </a:defRPr>
            </a:lvl6pPr>
            <a:lvl7pPr lvl="6" algn="l">
              <a:lnSpc>
                <a:spcPct val="100000"/>
              </a:lnSpc>
              <a:spcBef>
                <a:spcPts val="0"/>
              </a:spcBef>
              <a:spcAft>
                <a:spcPts val="0"/>
              </a:spcAft>
              <a:buClr>
                <a:srgbClr val="37308D"/>
              </a:buClr>
              <a:buSzPts val="1400"/>
              <a:buNone/>
              <a:defRPr>
                <a:solidFill>
                  <a:srgbClr val="37308D"/>
                </a:solidFill>
              </a:defRPr>
            </a:lvl7pPr>
            <a:lvl8pPr lvl="7" algn="l">
              <a:lnSpc>
                <a:spcPct val="100000"/>
              </a:lnSpc>
              <a:spcBef>
                <a:spcPts val="0"/>
              </a:spcBef>
              <a:spcAft>
                <a:spcPts val="0"/>
              </a:spcAft>
              <a:buClr>
                <a:srgbClr val="37308D"/>
              </a:buClr>
              <a:buSzPts val="1400"/>
              <a:buNone/>
              <a:defRPr>
                <a:solidFill>
                  <a:srgbClr val="37308D"/>
                </a:solidFill>
              </a:defRPr>
            </a:lvl8pPr>
            <a:lvl9pPr lvl="8" algn="l">
              <a:lnSpc>
                <a:spcPct val="100000"/>
              </a:lnSpc>
              <a:spcBef>
                <a:spcPts val="0"/>
              </a:spcBef>
              <a:spcAft>
                <a:spcPts val="0"/>
              </a:spcAft>
              <a:buClr>
                <a:srgbClr val="37308D"/>
              </a:buClr>
              <a:buSzPts val="1400"/>
              <a:buNone/>
              <a:defRPr>
                <a:solidFill>
                  <a:srgbClr val="37308D"/>
                </a:solidFill>
              </a:defRPr>
            </a:lvl9pPr>
          </a:lstStyle>
          <a:p>
            <a:endParaRPr/>
          </a:p>
        </p:txBody>
      </p:sp>
      <p:sp>
        <p:nvSpPr>
          <p:cNvPr id="24" name="Google Shape;24;p16"/>
          <p:cNvSpPr txBox="1">
            <a:spLocks noGrp="1"/>
          </p:cNvSpPr>
          <p:nvPr>
            <p:ph type="body" idx="1"/>
          </p:nvPr>
        </p:nvSpPr>
        <p:spPr>
          <a:xfrm>
            <a:off x="612053" y="1825625"/>
            <a:ext cx="3332400" cy="4351200"/>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1000"/>
              </a:spcBef>
              <a:spcAft>
                <a:spcPts val="0"/>
              </a:spcAft>
              <a:buSzPts val="2800"/>
              <a:buChar char="▪"/>
              <a:defRPr sz="2800"/>
            </a:lvl1pPr>
            <a:lvl2pPr marL="914400" lvl="1" indent="-406400" algn="l">
              <a:lnSpc>
                <a:spcPct val="90000"/>
              </a:lnSpc>
              <a:spcBef>
                <a:spcPts val="500"/>
              </a:spcBef>
              <a:spcAft>
                <a:spcPts val="0"/>
              </a:spcAft>
              <a:buSzPts val="2800"/>
              <a:buChar char="▪"/>
              <a:defRPr sz="2800"/>
            </a:lvl2pPr>
            <a:lvl3pPr marL="1371600" lvl="2" indent="-406400" algn="l">
              <a:lnSpc>
                <a:spcPct val="90000"/>
              </a:lnSpc>
              <a:spcBef>
                <a:spcPts val="500"/>
              </a:spcBef>
              <a:spcAft>
                <a:spcPts val="0"/>
              </a:spcAft>
              <a:buSzPts val="2800"/>
              <a:buChar char="▪"/>
              <a:defRPr sz="2800"/>
            </a:lvl3pPr>
            <a:lvl4pPr marL="1828800" lvl="3" indent="-406400" algn="l">
              <a:lnSpc>
                <a:spcPct val="90000"/>
              </a:lnSpc>
              <a:spcBef>
                <a:spcPts val="500"/>
              </a:spcBef>
              <a:spcAft>
                <a:spcPts val="0"/>
              </a:spcAft>
              <a:buSzPts val="2800"/>
              <a:buChar char="▪"/>
              <a:defRPr sz="2800"/>
            </a:lvl4pPr>
            <a:lvl5pPr marL="2286000" lvl="4" indent="-406400" algn="l">
              <a:lnSpc>
                <a:spcPct val="90000"/>
              </a:lnSpc>
              <a:spcBef>
                <a:spcPts val="500"/>
              </a:spcBef>
              <a:spcAft>
                <a:spcPts val="0"/>
              </a:spcAft>
              <a:buSzPts val="2800"/>
              <a:buChar char="▪"/>
              <a:defRPr sz="2800"/>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5" name="Google Shape;25;p16"/>
          <p:cNvSpPr txBox="1"/>
          <p:nvPr/>
        </p:nvSpPr>
        <p:spPr>
          <a:xfrm>
            <a:off x="9404349" y="6417968"/>
            <a:ext cx="2178000" cy="169200"/>
          </a:xfrm>
          <a:prstGeom prst="rect">
            <a:avLst/>
          </a:prstGeom>
          <a:noFill/>
          <a:ln>
            <a:noFill/>
          </a:ln>
        </p:spPr>
        <p:txBody>
          <a:bodyPr spcFirstLastPara="1" wrap="square" lIns="91425" tIns="0" rIns="0" bIns="0" anchor="t" anchorCtr="0">
            <a:noAutofit/>
          </a:bodyPr>
          <a:lstStyle/>
          <a:p>
            <a:pPr marL="0" marR="0" lvl="0" indent="0" algn="r"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 </a:t>
            </a:r>
            <a:fld id="{00000000-1234-1234-1234-123412341234}" type="slidenum">
              <a:rPr lang="en-US" sz="1000" b="1" i="0" u="none" strike="noStrike" cap="none">
                <a:solidFill>
                  <a:schemeClr val="dk1"/>
                </a:solidFill>
                <a:latin typeface="Arial"/>
                <a:ea typeface="Arial"/>
                <a:cs typeface="Arial"/>
                <a:sym typeface="Arial"/>
              </a:rPr>
              <a:t>‹#›</a:t>
            </a:fld>
            <a:endParaRPr sz="1000" b="1" i="0" u="none" strike="noStrike" cap="none">
              <a:solidFill>
                <a:schemeClr val="dk1"/>
              </a:solidFill>
              <a:latin typeface="Arial"/>
              <a:ea typeface="Arial"/>
              <a:cs typeface="Arial"/>
              <a:sym typeface="Arial"/>
            </a:endParaRPr>
          </a:p>
        </p:txBody>
      </p:sp>
      <p:sp>
        <p:nvSpPr>
          <p:cNvPr id="26" name="Google Shape;26;p16"/>
          <p:cNvSpPr txBox="1">
            <a:spLocks noGrp="1"/>
          </p:cNvSpPr>
          <p:nvPr>
            <p:ph type="body" idx="2"/>
          </p:nvPr>
        </p:nvSpPr>
        <p:spPr>
          <a:xfrm>
            <a:off x="4278628" y="1825625"/>
            <a:ext cx="3332400" cy="4351200"/>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1000"/>
              </a:spcBef>
              <a:spcAft>
                <a:spcPts val="0"/>
              </a:spcAft>
              <a:buSzPts val="2800"/>
              <a:buChar char="▪"/>
              <a:defRPr sz="2800"/>
            </a:lvl1pPr>
            <a:lvl2pPr marL="914400" lvl="1" indent="-406400" algn="l">
              <a:lnSpc>
                <a:spcPct val="90000"/>
              </a:lnSpc>
              <a:spcBef>
                <a:spcPts val="500"/>
              </a:spcBef>
              <a:spcAft>
                <a:spcPts val="0"/>
              </a:spcAft>
              <a:buSzPts val="2800"/>
              <a:buChar char="▪"/>
              <a:defRPr sz="2800"/>
            </a:lvl2pPr>
            <a:lvl3pPr marL="1371600" lvl="2" indent="-406400" algn="l">
              <a:lnSpc>
                <a:spcPct val="90000"/>
              </a:lnSpc>
              <a:spcBef>
                <a:spcPts val="500"/>
              </a:spcBef>
              <a:spcAft>
                <a:spcPts val="0"/>
              </a:spcAft>
              <a:buSzPts val="2800"/>
              <a:buChar char="▪"/>
              <a:defRPr sz="2800"/>
            </a:lvl3pPr>
            <a:lvl4pPr marL="1828800" lvl="3" indent="-406400" algn="l">
              <a:lnSpc>
                <a:spcPct val="90000"/>
              </a:lnSpc>
              <a:spcBef>
                <a:spcPts val="500"/>
              </a:spcBef>
              <a:spcAft>
                <a:spcPts val="0"/>
              </a:spcAft>
              <a:buSzPts val="2800"/>
              <a:buChar char="▪"/>
              <a:defRPr sz="2800"/>
            </a:lvl4pPr>
            <a:lvl5pPr marL="2286000" lvl="4" indent="-406400" algn="l">
              <a:lnSpc>
                <a:spcPct val="90000"/>
              </a:lnSpc>
              <a:spcBef>
                <a:spcPts val="500"/>
              </a:spcBef>
              <a:spcAft>
                <a:spcPts val="0"/>
              </a:spcAft>
              <a:buSzPts val="2800"/>
              <a:buChar char="▪"/>
              <a:defRPr sz="2800"/>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7" name="Google Shape;27;p16"/>
          <p:cNvSpPr txBox="1">
            <a:spLocks noGrp="1"/>
          </p:cNvSpPr>
          <p:nvPr>
            <p:ph type="body" idx="3"/>
          </p:nvPr>
        </p:nvSpPr>
        <p:spPr>
          <a:xfrm>
            <a:off x="7945203" y="1852538"/>
            <a:ext cx="3332400" cy="4351200"/>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1000"/>
              </a:spcBef>
              <a:spcAft>
                <a:spcPts val="0"/>
              </a:spcAft>
              <a:buSzPts val="2800"/>
              <a:buChar char="▪"/>
              <a:defRPr sz="2800"/>
            </a:lvl1pPr>
            <a:lvl2pPr marL="914400" lvl="1" indent="-406400" algn="l">
              <a:lnSpc>
                <a:spcPct val="90000"/>
              </a:lnSpc>
              <a:spcBef>
                <a:spcPts val="500"/>
              </a:spcBef>
              <a:spcAft>
                <a:spcPts val="0"/>
              </a:spcAft>
              <a:buSzPts val="2800"/>
              <a:buChar char="▪"/>
              <a:defRPr sz="2800"/>
            </a:lvl2pPr>
            <a:lvl3pPr marL="1371600" lvl="2" indent="-406400" algn="l">
              <a:lnSpc>
                <a:spcPct val="90000"/>
              </a:lnSpc>
              <a:spcBef>
                <a:spcPts val="500"/>
              </a:spcBef>
              <a:spcAft>
                <a:spcPts val="0"/>
              </a:spcAft>
              <a:buSzPts val="2800"/>
              <a:buChar char="▪"/>
              <a:defRPr sz="2800"/>
            </a:lvl3pPr>
            <a:lvl4pPr marL="1828800" lvl="3" indent="-406400" algn="l">
              <a:lnSpc>
                <a:spcPct val="90000"/>
              </a:lnSpc>
              <a:spcBef>
                <a:spcPts val="500"/>
              </a:spcBef>
              <a:spcAft>
                <a:spcPts val="0"/>
              </a:spcAft>
              <a:buSzPts val="2800"/>
              <a:buChar char="▪"/>
              <a:defRPr sz="2800"/>
            </a:lvl4pPr>
            <a:lvl5pPr marL="2286000" lvl="4" indent="-406400" algn="l">
              <a:lnSpc>
                <a:spcPct val="90000"/>
              </a:lnSpc>
              <a:spcBef>
                <a:spcPts val="500"/>
              </a:spcBef>
              <a:spcAft>
                <a:spcPts val="0"/>
              </a:spcAft>
              <a:buSzPts val="2800"/>
              <a:buChar char="▪"/>
              <a:defRPr sz="2800"/>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8" name="Google Shape;28;p16"/>
          <p:cNvSpPr/>
          <p:nvPr/>
        </p:nvSpPr>
        <p:spPr>
          <a:xfrm>
            <a:off x="10324746" y="-1114043"/>
            <a:ext cx="2240100" cy="2240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37860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ody - 2 Column" type="twoObj">
  <p:cSld name="Body - 2 Column">
    <p:bg>
      <p:bgPr>
        <a:solidFill>
          <a:schemeClr val="lt1"/>
        </a:solidFill>
        <a:effectLst/>
      </p:bgPr>
    </p:bg>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609600" y="685800"/>
            <a:ext cx="10515600" cy="9525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Arial"/>
              <a:buNone/>
              <a:defRPr>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31" name="Google Shape;31;p17"/>
          <p:cNvSpPr txBox="1">
            <a:spLocks noGrp="1"/>
          </p:cNvSpPr>
          <p:nvPr>
            <p:ph type="body" idx="1"/>
          </p:nvPr>
        </p:nvSpPr>
        <p:spPr>
          <a:xfrm>
            <a:off x="612058" y="1825625"/>
            <a:ext cx="5181600" cy="4351338"/>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1000"/>
              </a:spcBef>
              <a:spcAft>
                <a:spcPts val="0"/>
              </a:spcAft>
              <a:buClr>
                <a:schemeClr val="dk1"/>
              </a:buClr>
              <a:buSzPts val="2800"/>
              <a:buChar char="▪"/>
              <a:defRPr sz="2800">
                <a:solidFill>
                  <a:schemeClr val="dk1"/>
                </a:solidFill>
              </a:defRPr>
            </a:lvl1pPr>
            <a:lvl2pPr marL="914400" lvl="1" indent="-406400" algn="l">
              <a:lnSpc>
                <a:spcPct val="90000"/>
              </a:lnSpc>
              <a:spcBef>
                <a:spcPts val="500"/>
              </a:spcBef>
              <a:spcAft>
                <a:spcPts val="0"/>
              </a:spcAft>
              <a:buClr>
                <a:schemeClr val="dk1"/>
              </a:buClr>
              <a:buSzPts val="2800"/>
              <a:buChar char="▪"/>
              <a:defRPr sz="2800">
                <a:solidFill>
                  <a:schemeClr val="dk1"/>
                </a:solidFill>
              </a:defRPr>
            </a:lvl2pPr>
            <a:lvl3pPr marL="1371600" lvl="2" indent="-406400" algn="l">
              <a:lnSpc>
                <a:spcPct val="90000"/>
              </a:lnSpc>
              <a:spcBef>
                <a:spcPts val="500"/>
              </a:spcBef>
              <a:spcAft>
                <a:spcPts val="0"/>
              </a:spcAft>
              <a:buClr>
                <a:schemeClr val="dk1"/>
              </a:buClr>
              <a:buSzPts val="2800"/>
              <a:buChar char="▪"/>
              <a:defRPr sz="2800">
                <a:solidFill>
                  <a:schemeClr val="dk1"/>
                </a:solidFill>
              </a:defRPr>
            </a:lvl3pPr>
            <a:lvl4pPr marL="1828800" lvl="3" indent="-406400" algn="l">
              <a:lnSpc>
                <a:spcPct val="90000"/>
              </a:lnSpc>
              <a:spcBef>
                <a:spcPts val="500"/>
              </a:spcBef>
              <a:spcAft>
                <a:spcPts val="0"/>
              </a:spcAft>
              <a:buClr>
                <a:schemeClr val="dk1"/>
              </a:buClr>
              <a:buSzPts val="2800"/>
              <a:buChar char="▪"/>
              <a:defRPr sz="2800">
                <a:solidFill>
                  <a:schemeClr val="dk1"/>
                </a:solidFill>
              </a:defRPr>
            </a:lvl4pPr>
            <a:lvl5pPr marL="2286000" lvl="4" indent="-406400" algn="l">
              <a:lnSpc>
                <a:spcPct val="90000"/>
              </a:lnSpc>
              <a:spcBef>
                <a:spcPts val="500"/>
              </a:spcBef>
              <a:spcAft>
                <a:spcPts val="0"/>
              </a:spcAft>
              <a:buClr>
                <a:schemeClr val="dk1"/>
              </a:buClr>
              <a:buSzPts val="2800"/>
              <a:buChar char="▪"/>
              <a:defRPr sz="2800">
                <a:solidFill>
                  <a:schemeClr val="dk1"/>
                </a:solidFill>
              </a:defRPr>
            </a:lvl5pPr>
            <a:lvl6pPr marL="2743200" lvl="5" indent="-342900" algn="l">
              <a:lnSpc>
                <a:spcPct val="90000"/>
              </a:lnSpc>
              <a:spcBef>
                <a:spcPts val="500"/>
              </a:spcBef>
              <a:spcAft>
                <a:spcPts val="0"/>
              </a:spcAft>
              <a:buClr>
                <a:schemeClr val="dk1"/>
              </a:buClr>
              <a:buSzPts val="1800"/>
              <a:buChar char="•"/>
              <a:defRPr>
                <a:solidFill>
                  <a:schemeClr val="dk1"/>
                </a:solidFill>
              </a:defRPr>
            </a:lvl6pPr>
            <a:lvl7pPr marL="3200400" lvl="6" indent="-342900" algn="l">
              <a:lnSpc>
                <a:spcPct val="90000"/>
              </a:lnSpc>
              <a:spcBef>
                <a:spcPts val="500"/>
              </a:spcBef>
              <a:spcAft>
                <a:spcPts val="0"/>
              </a:spcAft>
              <a:buClr>
                <a:schemeClr val="dk1"/>
              </a:buClr>
              <a:buSzPts val="1800"/>
              <a:buChar char="•"/>
              <a:defRPr>
                <a:solidFill>
                  <a:schemeClr val="dk1"/>
                </a:solidFill>
              </a:defRPr>
            </a:lvl7pPr>
            <a:lvl8pPr marL="3657600" lvl="7" indent="-342900" algn="l">
              <a:lnSpc>
                <a:spcPct val="90000"/>
              </a:lnSpc>
              <a:spcBef>
                <a:spcPts val="500"/>
              </a:spcBef>
              <a:spcAft>
                <a:spcPts val="0"/>
              </a:spcAft>
              <a:buClr>
                <a:schemeClr val="dk1"/>
              </a:buClr>
              <a:buSzPts val="1800"/>
              <a:buChar char="•"/>
              <a:defRPr>
                <a:solidFill>
                  <a:schemeClr val="dk1"/>
                </a:solidFill>
              </a:defRPr>
            </a:lvl8pPr>
            <a:lvl9pPr marL="4114800" lvl="8" indent="-342900" algn="l">
              <a:lnSpc>
                <a:spcPct val="90000"/>
              </a:lnSpc>
              <a:spcBef>
                <a:spcPts val="500"/>
              </a:spcBef>
              <a:spcAft>
                <a:spcPts val="0"/>
              </a:spcAft>
              <a:buClr>
                <a:schemeClr val="dk1"/>
              </a:buClr>
              <a:buSzPts val="1800"/>
              <a:buChar char="•"/>
              <a:defRPr>
                <a:solidFill>
                  <a:schemeClr val="dk1"/>
                </a:solidFill>
              </a:defRPr>
            </a:lvl9pPr>
          </a:lstStyle>
          <a:p>
            <a:endParaRPr/>
          </a:p>
        </p:txBody>
      </p:sp>
      <p:sp>
        <p:nvSpPr>
          <p:cNvPr id="32" name="Google Shape;32;p17"/>
          <p:cNvSpPr txBox="1">
            <a:spLocks noGrp="1"/>
          </p:cNvSpPr>
          <p:nvPr>
            <p:ph type="body" idx="2"/>
          </p:nvPr>
        </p:nvSpPr>
        <p:spPr>
          <a:xfrm>
            <a:off x="6096000" y="1825625"/>
            <a:ext cx="5181600" cy="4351338"/>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1000"/>
              </a:spcBef>
              <a:spcAft>
                <a:spcPts val="0"/>
              </a:spcAft>
              <a:buClr>
                <a:schemeClr val="dk1"/>
              </a:buClr>
              <a:buSzPts val="2800"/>
              <a:buChar char="▪"/>
              <a:defRPr sz="2800">
                <a:solidFill>
                  <a:schemeClr val="dk1"/>
                </a:solidFill>
              </a:defRPr>
            </a:lvl1pPr>
            <a:lvl2pPr marL="914400" lvl="1" indent="-406400" algn="l">
              <a:lnSpc>
                <a:spcPct val="90000"/>
              </a:lnSpc>
              <a:spcBef>
                <a:spcPts val="500"/>
              </a:spcBef>
              <a:spcAft>
                <a:spcPts val="0"/>
              </a:spcAft>
              <a:buClr>
                <a:schemeClr val="dk1"/>
              </a:buClr>
              <a:buSzPts val="2800"/>
              <a:buChar char="▪"/>
              <a:defRPr sz="2800">
                <a:solidFill>
                  <a:schemeClr val="dk1"/>
                </a:solidFill>
              </a:defRPr>
            </a:lvl2pPr>
            <a:lvl3pPr marL="1371600" lvl="2" indent="-406400" algn="l">
              <a:lnSpc>
                <a:spcPct val="90000"/>
              </a:lnSpc>
              <a:spcBef>
                <a:spcPts val="500"/>
              </a:spcBef>
              <a:spcAft>
                <a:spcPts val="0"/>
              </a:spcAft>
              <a:buClr>
                <a:schemeClr val="dk1"/>
              </a:buClr>
              <a:buSzPts val="2800"/>
              <a:buChar char="▪"/>
              <a:defRPr sz="2800">
                <a:solidFill>
                  <a:schemeClr val="dk1"/>
                </a:solidFill>
              </a:defRPr>
            </a:lvl3pPr>
            <a:lvl4pPr marL="1828800" lvl="3" indent="-406400" algn="l">
              <a:lnSpc>
                <a:spcPct val="90000"/>
              </a:lnSpc>
              <a:spcBef>
                <a:spcPts val="500"/>
              </a:spcBef>
              <a:spcAft>
                <a:spcPts val="0"/>
              </a:spcAft>
              <a:buClr>
                <a:schemeClr val="dk1"/>
              </a:buClr>
              <a:buSzPts val="2800"/>
              <a:buChar char="▪"/>
              <a:defRPr sz="2800">
                <a:solidFill>
                  <a:schemeClr val="dk1"/>
                </a:solidFill>
              </a:defRPr>
            </a:lvl4pPr>
            <a:lvl5pPr marL="2286000" lvl="4" indent="-406400" algn="l">
              <a:lnSpc>
                <a:spcPct val="90000"/>
              </a:lnSpc>
              <a:spcBef>
                <a:spcPts val="500"/>
              </a:spcBef>
              <a:spcAft>
                <a:spcPts val="0"/>
              </a:spcAft>
              <a:buClr>
                <a:schemeClr val="dk1"/>
              </a:buClr>
              <a:buSzPts val="2800"/>
              <a:buChar char="▪"/>
              <a:defRPr sz="2800">
                <a:solidFill>
                  <a:schemeClr val="dk1"/>
                </a:solidFill>
              </a:defRPr>
            </a:lvl5pPr>
            <a:lvl6pPr marL="2743200" lvl="5" indent="-342900" algn="l">
              <a:lnSpc>
                <a:spcPct val="90000"/>
              </a:lnSpc>
              <a:spcBef>
                <a:spcPts val="500"/>
              </a:spcBef>
              <a:spcAft>
                <a:spcPts val="0"/>
              </a:spcAft>
              <a:buClr>
                <a:schemeClr val="dk1"/>
              </a:buClr>
              <a:buSzPts val="1800"/>
              <a:buChar char="•"/>
              <a:defRPr>
                <a:solidFill>
                  <a:schemeClr val="dk1"/>
                </a:solidFill>
              </a:defRPr>
            </a:lvl6pPr>
            <a:lvl7pPr marL="3200400" lvl="6" indent="-342900" algn="l">
              <a:lnSpc>
                <a:spcPct val="90000"/>
              </a:lnSpc>
              <a:spcBef>
                <a:spcPts val="500"/>
              </a:spcBef>
              <a:spcAft>
                <a:spcPts val="0"/>
              </a:spcAft>
              <a:buClr>
                <a:schemeClr val="dk1"/>
              </a:buClr>
              <a:buSzPts val="1800"/>
              <a:buChar char="•"/>
              <a:defRPr>
                <a:solidFill>
                  <a:schemeClr val="dk1"/>
                </a:solidFill>
              </a:defRPr>
            </a:lvl7pPr>
            <a:lvl8pPr marL="3657600" lvl="7" indent="-342900" algn="l">
              <a:lnSpc>
                <a:spcPct val="90000"/>
              </a:lnSpc>
              <a:spcBef>
                <a:spcPts val="500"/>
              </a:spcBef>
              <a:spcAft>
                <a:spcPts val="0"/>
              </a:spcAft>
              <a:buClr>
                <a:schemeClr val="dk1"/>
              </a:buClr>
              <a:buSzPts val="1800"/>
              <a:buChar char="•"/>
              <a:defRPr>
                <a:solidFill>
                  <a:schemeClr val="dk1"/>
                </a:solidFill>
              </a:defRPr>
            </a:lvl8pPr>
            <a:lvl9pPr marL="4114800" lvl="8" indent="-342900" algn="l">
              <a:lnSpc>
                <a:spcPct val="90000"/>
              </a:lnSpc>
              <a:spcBef>
                <a:spcPts val="500"/>
              </a:spcBef>
              <a:spcAft>
                <a:spcPts val="0"/>
              </a:spcAft>
              <a:buClr>
                <a:schemeClr val="dk1"/>
              </a:buClr>
              <a:buSzPts val="1800"/>
              <a:buChar char="•"/>
              <a:defRPr>
                <a:solidFill>
                  <a:schemeClr val="dk1"/>
                </a:solidFill>
              </a:defRPr>
            </a:lvl9pPr>
          </a:lstStyle>
          <a:p>
            <a:endParaRPr/>
          </a:p>
        </p:txBody>
      </p:sp>
      <p:sp>
        <p:nvSpPr>
          <p:cNvPr id="33" name="Google Shape;33;p17"/>
          <p:cNvSpPr txBox="1"/>
          <p:nvPr/>
        </p:nvSpPr>
        <p:spPr>
          <a:xfrm>
            <a:off x="9404349" y="6417968"/>
            <a:ext cx="2178051" cy="169277"/>
          </a:xfrm>
          <a:prstGeom prst="rect">
            <a:avLst/>
          </a:prstGeom>
          <a:noFill/>
          <a:ln>
            <a:noFill/>
          </a:ln>
        </p:spPr>
        <p:txBody>
          <a:bodyPr spcFirstLastPara="1" wrap="square" lIns="91425" tIns="0" rIns="0" bIns="0" anchor="t" anchorCtr="0">
            <a:noAutofit/>
          </a:bodyPr>
          <a:lstStyle/>
          <a:p>
            <a:pPr marL="0" marR="0" lvl="0" indent="0" algn="r"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 </a:t>
            </a:r>
            <a:fld id="{00000000-1234-1234-1234-123412341234}" type="slidenum">
              <a:rPr lang="en-US" sz="1000" b="1" i="0" u="none" strike="noStrike" cap="none">
                <a:solidFill>
                  <a:schemeClr val="dk1"/>
                </a:solidFill>
                <a:latin typeface="Arial"/>
                <a:ea typeface="Arial"/>
                <a:cs typeface="Arial"/>
                <a:sym typeface="Arial"/>
              </a:rPr>
              <a:t>‹#›</a:t>
            </a:fld>
            <a:endParaRPr sz="1000" b="1" i="0" u="none" strike="noStrike" cap="none">
              <a:solidFill>
                <a:schemeClr val="dk1"/>
              </a:solidFill>
              <a:latin typeface="Arial"/>
              <a:ea typeface="Arial"/>
              <a:cs typeface="Arial"/>
              <a:sym typeface="Arial"/>
            </a:endParaRPr>
          </a:p>
        </p:txBody>
      </p:sp>
      <p:sp>
        <p:nvSpPr>
          <p:cNvPr id="34" name="Google Shape;34;p17"/>
          <p:cNvSpPr/>
          <p:nvPr/>
        </p:nvSpPr>
        <p:spPr>
          <a:xfrm>
            <a:off x="10324746" y="-1114043"/>
            <a:ext cx="2240100" cy="2240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608224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losing Slide">
  <p:cSld name="Closing Slide">
    <p:bg>
      <p:bgPr>
        <a:solidFill>
          <a:schemeClr val="dk1"/>
        </a:solidFill>
        <a:effectLst/>
      </p:bgPr>
    </p:bg>
    <p:spTree>
      <p:nvGrpSpPr>
        <p:cNvPr id="1" name="Shape 35"/>
        <p:cNvGrpSpPr/>
        <p:nvPr/>
      </p:nvGrpSpPr>
      <p:grpSpPr>
        <a:xfrm>
          <a:off x="0" y="0"/>
          <a:ext cx="0" cy="0"/>
          <a:chOff x="0" y="0"/>
          <a:chExt cx="0" cy="0"/>
        </a:xfrm>
      </p:grpSpPr>
      <p:sp>
        <p:nvSpPr>
          <p:cNvPr id="36" name="Google Shape;36;p18"/>
          <p:cNvSpPr/>
          <p:nvPr/>
        </p:nvSpPr>
        <p:spPr>
          <a:xfrm>
            <a:off x="-939749" y="-3847773"/>
            <a:ext cx="9031200" cy="90312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 name="Google Shape;37;p18"/>
          <p:cNvPicPr preferRelativeResize="0"/>
          <p:nvPr/>
        </p:nvPicPr>
        <p:blipFill rotWithShape="1">
          <a:blip r:embed="rId2">
            <a:alphaModFix/>
          </a:blip>
          <a:srcRect/>
          <a:stretch/>
        </p:blipFill>
        <p:spPr>
          <a:xfrm>
            <a:off x="1012363" y="1045272"/>
            <a:ext cx="5486399" cy="1622636"/>
          </a:xfrm>
          <a:prstGeom prst="rect">
            <a:avLst/>
          </a:prstGeom>
          <a:noFill/>
          <a:ln>
            <a:noFill/>
          </a:ln>
        </p:spPr>
      </p:pic>
    </p:spTree>
    <p:extLst>
      <p:ext uri="{BB962C8B-B14F-4D97-AF65-F5344CB8AC3E}">
        <p14:creationId xmlns:p14="http://schemas.microsoft.com/office/powerpoint/2010/main" val="252014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1202" y="3219734"/>
            <a:ext cx="10658687" cy="429767"/>
          </a:xfrm>
        </p:spPr>
        <p:txBody>
          <a:bodyPr anchor="ctr"/>
          <a:lstStyle>
            <a:lvl1pPr algn="r">
              <a:lnSpc>
                <a:spcPct val="100000"/>
              </a:lnSpc>
              <a:defRPr sz="2400">
                <a:solidFill>
                  <a:schemeClr val="tx2"/>
                </a:solidFill>
              </a:defRPr>
            </a:lvl1pPr>
          </a:lstStyle>
          <a:p>
            <a:r>
              <a:rPr lang="en-US"/>
              <a:t>Project Name</a:t>
            </a:r>
          </a:p>
        </p:txBody>
      </p:sp>
      <p:sp>
        <p:nvSpPr>
          <p:cNvPr id="3" name="Subtitle 2"/>
          <p:cNvSpPr>
            <a:spLocks noGrp="1"/>
          </p:cNvSpPr>
          <p:nvPr>
            <p:ph type="subTitle" idx="1" hasCustomPrompt="1"/>
          </p:nvPr>
        </p:nvSpPr>
        <p:spPr>
          <a:xfrm>
            <a:off x="711202" y="3905492"/>
            <a:ext cx="10658687"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9" name="Straight Connector 5"/>
          <p:cNvCxnSpPr/>
          <p:nvPr/>
        </p:nvCxnSpPr>
        <p:spPr bwMode="auto">
          <a:xfrm>
            <a:off x="711200" y="1744193"/>
            <a:ext cx="10668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711202" y="4337906"/>
            <a:ext cx="10658687"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1200" y="702772"/>
            <a:ext cx="25742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6449" y="336089"/>
            <a:ext cx="10183591" cy="640080"/>
          </a:xfrm>
        </p:spPr>
        <p:txBody>
          <a:bodyPr/>
          <a:lstStyle/>
          <a:p>
            <a:r>
              <a:rPr lang="en-US"/>
              <a:t>Click to edit Master title style</a:t>
            </a:r>
          </a:p>
        </p:txBody>
      </p:sp>
      <p:sp>
        <p:nvSpPr>
          <p:cNvPr id="4" name="Footer" hidden="1"/>
          <p:cNvSpPr txBox="1"/>
          <p:nvPr/>
        </p:nvSpPr>
        <p:spPr>
          <a:xfrm>
            <a:off x="536452" y="6256117"/>
            <a:ext cx="11121019" cy="424732"/>
          </a:xfrm>
          <a:prstGeom prst="rect">
            <a:avLst/>
          </a:prstGeom>
          <a:noFill/>
        </p:spPr>
        <p:txBody>
          <a:bodyPr wrap="square" lIns="0" tIns="45720" rIns="0" bIns="45720" rtlCol="0" anchor="b">
            <a:spAutoFit/>
          </a:bodyPr>
          <a:lstStyle/>
          <a:p>
            <a:pPr>
              <a:lnSpc>
                <a:spcPct val="90000"/>
              </a:lnSpc>
            </a:pPr>
            <a:r>
              <a:rPr lang="en-US" sz="800">
                <a:solidFill>
                  <a:prstClr val="black"/>
                </a:solidFill>
              </a:rPr>
              <a:t>1. xxx</a:t>
            </a:r>
          </a:p>
          <a:p>
            <a:pPr>
              <a:lnSpc>
                <a:spcPct val="90000"/>
              </a:lnSpc>
            </a:pPr>
            <a:r>
              <a:rPr lang="en-US" sz="800">
                <a:solidFill>
                  <a:prstClr val="black"/>
                </a:solidFill>
              </a:rPr>
              <a:t>Note: xxx</a:t>
            </a:r>
          </a:p>
          <a:p>
            <a:pPr>
              <a:lnSpc>
                <a:spcPct val="90000"/>
              </a:lnSpc>
            </a:pPr>
            <a:r>
              <a:rPr lang="en-US" sz="800">
                <a:solidFill>
                  <a:prstClr val="black"/>
                </a:solidFill>
              </a:rPr>
              <a:t>Source: xxx</a:t>
            </a:r>
          </a:p>
        </p:txBody>
      </p:sp>
      <p:sp>
        <p:nvSpPr>
          <p:cNvPr id="5" name="Tombstone" hidden="1"/>
          <p:cNvSpPr/>
          <p:nvPr/>
        </p:nvSpPr>
        <p:spPr>
          <a:xfrm>
            <a:off x="1219200" y="5669667"/>
            <a:ext cx="97536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a:solidFill>
                <a:prstClr val="white"/>
              </a:solidFill>
            </a:endParaRPr>
          </a:p>
        </p:txBody>
      </p:sp>
      <p:sp>
        <p:nvSpPr>
          <p:cNvPr id="9" name="Sticker" hidden="1"/>
          <p:cNvSpPr txBox="1"/>
          <p:nvPr/>
        </p:nvSpPr>
        <p:spPr>
          <a:xfrm>
            <a:off x="11657527" y="1107328"/>
            <a:ext cx="65" cy="338554"/>
          </a:xfrm>
          <a:prstGeom prst="rect">
            <a:avLst/>
          </a:prstGeom>
          <a:noFill/>
        </p:spPr>
        <p:txBody>
          <a:bodyPr wrap="none" lIns="0" tIns="45720" rIns="0" bIns="45720" rtlCol="0">
            <a:spAutoFit/>
          </a:bodyPr>
          <a:lstStyle/>
          <a:p>
            <a:pPr algn="r"/>
            <a:endParaRPr lang="en-US" sz="1600">
              <a:solidFill>
                <a:prstClr val="black"/>
              </a:solidFill>
            </a:endParaRPr>
          </a:p>
        </p:txBody>
      </p:sp>
      <p:sp>
        <p:nvSpPr>
          <p:cNvPr id="6" name="Right" hidden="1"/>
          <p:cNvSpPr txBox="1"/>
          <p:nvPr/>
        </p:nvSpPr>
        <p:spPr>
          <a:xfrm>
            <a:off x="11657529" y="1418"/>
            <a:ext cx="65" cy="276999"/>
          </a:xfrm>
          <a:prstGeom prst="rect">
            <a:avLst/>
          </a:prstGeom>
          <a:noFill/>
        </p:spPr>
        <p:txBody>
          <a:bodyPr wrap="none" lIns="0" tIns="45720" rIns="0" bIns="45720" rtlCol="0" anchor="t">
            <a:spAutoFit/>
          </a:bodyPr>
          <a:lstStyle/>
          <a:p>
            <a:pPr algn="r"/>
            <a:endParaRPr lang="en-US" sz="1200">
              <a:solidFill>
                <a:prstClr val="black"/>
              </a:solidFill>
            </a:endParaRPr>
          </a:p>
        </p:txBody>
      </p:sp>
      <p:sp>
        <p:nvSpPr>
          <p:cNvPr id="7" name="Center" hidden="1"/>
          <p:cNvSpPr txBox="1"/>
          <p:nvPr/>
        </p:nvSpPr>
        <p:spPr>
          <a:xfrm>
            <a:off x="6096118" y="2012"/>
            <a:ext cx="65" cy="276999"/>
          </a:xfrm>
          <a:prstGeom prst="rect">
            <a:avLst/>
          </a:prstGeom>
          <a:noFill/>
        </p:spPr>
        <p:txBody>
          <a:bodyPr wrap="none" lIns="0" tIns="45720" rIns="0" bIns="45720" rtlCol="0">
            <a:spAutoFit/>
          </a:bodyPr>
          <a:lstStyle/>
          <a:p>
            <a:pPr algn="ctr"/>
            <a:endParaRPr lang="en-US" sz="1200">
              <a:solidFill>
                <a:prstClr val="black"/>
              </a:solidFill>
            </a:endParaRPr>
          </a:p>
        </p:txBody>
      </p:sp>
      <p:sp>
        <p:nvSpPr>
          <p:cNvPr id="8" name="Left" hidden="1"/>
          <p:cNvSpPr txBox="1"/>
          <p:nvPr/>
        </p:nvSpPr>
        <p:spPr>
          <a:xfrm>
            <a:off x="536573" y="-395"/>
            <a:ext cx="65" cy="276999"/>
          </a:xfrm>
          <a:prstGeom prst="rect">
            <a:avLst/>
          </a:prstGeom>
          <a:noFill/>
        </p:spPr>
        <p:txBody>
          <a:bodyPr wrap="none" lIns="0" tIns="45720" rIns="0" bIns="45720" rtlCol="0">
            <a:spAutoFit/>
          </a:bodyPr>
          <a:lstStyle/>
          <a:p>
            <a:endParaRPr lang="en-US" sz="1200">
              <a:solidFill>
                <a:prstClr val="black"/>
              </a:solidFill>
            </a:endParaRPr>
          </a:p>
        </p:txBody>
      </p:sp>
    </p:spTree>
    <p:extLst>
      <p:ext uri="{BB962C8B-B14F-4D97-AF65-F5344CB8AC3E}">
        <p14:creationId xmlns:p14="http://schemas.microsoft.com/office/powerpoint/2010/main" val="89861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10983693"/>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a:xfrm>
            <a:off x="536449" y="336089"/>
            <a:ext cx="10183591" cy="640080"/>
          </a:xfrm>
        </p:spPr>
        <p:txBody>
          <a:bodyPr/>
          <a:lstStyle/>
          <a:p>
            <a:r>
              <a:rPr lang="en-US"/>
              <a:t>Click to edit Master title style</a:t>
            </a:r>
          </a:p>
        </p:txBody>
      </p:sp>
      <p:sp>
        <p:nvSpPr>
          <p:cNvPr id="3" name="Content Placeholder 2"/>
          <p:cNvSpPr>
            <a:spLocks noGrp="1"/>
          </p:cNvSpPr>
          <p:nvPr>
            <p:ph idx="1"/>
          </p:nvPr>
        </p:nvSpPr>
        <p:spPr>
          <a:xfrm>
            <a:off x="536448" y="1510625"/>
            <a:ext cx="11119104"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77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1202" y="3219734"/>
            <a:ext cx="10658687" cy="429767"/>
          </a:xfrm>
        </p:spPr>
        <p:txBody>
          <a:bodyPr anchor="ctr"/>
          <a:lstStyle>
            <a:lvl1pPr algn="r">
              <a:lnSpc>
                <a:spcPct val="100000"/>
              </a:lnSpc>
              <a:defRPr sz="2400">
                <a:solidFill>
                  <a:schemeClr val="tx2"/>
                </a:solidFill>
              </a:defRPr>
            </a:lvl1pPr>
          </a:lstStyle>
          <a:p>
            <a:r>
              <a:rPr lang="en-US"/>
              <a:t>Project Name</a:t>
            </a:r>
          </a:p>
        </p:txBody>
      </p:sp>
      <p:sp>
        <p:nvSpPr>
          <p:cNvPr id="3" name="Subtitle 2"/>
          <p:cNvSpPr>
            <a:spLocks noGrp="1"/>
          </p:cNvSpPr>
          <p:nvPr>
            <p:ph type="subTitle" idx="1" hasCustomPrompt="1"/>
          </p:nvPr>
        </p:nvSpPr>
        <p:spPr>
          <a:xfrm>
            <a:off x="711202" y="3905492"/>
            <a:ext cx="10658687"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9" name="Straight Connector 5"/>
          <p:cNvCxnSpPr/>
          <p:nvPr/>
        </p:nvCxnSpPr>
        <p:spPr bwMode="auto">
          <a:xfrm>
            <a:off x="711200" y="1744193"/>
            <a:ext cx="10668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711202" y="4337906"/>
            <a:ext cx="10658687"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1200" y="702772"/>
            <a:ext cx="2669953"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1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6449" y="336089"/>
            <a:ext cx="10183591" cy="640080"/>
          </a:xfrm>
        </p:spPr>
        <p:txBody>
          <a:bodyPr/>
          <a:lstStyle/>
          <a:p>
            <a:r>
              <a:rPr lang="en-US"/>
              <a:t>Click to edit Master title style</a:t>
            </a:r>
          </a:p>
        </p:txBody>
      </p:sp>
      <p:sp>
        <p:nvSpPr>
          <p:cNvPr id="4" name="Footer" hidden="1"/>
          <p:cNvSpPr txBox="1"/>
          <p:nvPr/>
        </p:nvSpPr>
        <p:spPr>
          <a:xfrm>
            <a:off x="536452" y="6256117"/>
            <a:ext cx="11121019" cy="424732"/>
          </a:xfrm>
          <a:prstGeom prst="rect">
            <a:avLst/>
          </a:prstGeom>
          <a:noFill/>
        </p:spPr>
        <p:txBody>
          <a:bodyPr wrap="square" lIns="0" tIns="45720" rIns="0" bIns="45720" rtlCol="0" anchor="b">
            <a:spAutoFit/>
          </a:bodyPr>
          <a:lstStyle/>
          <a:p>
            <a:pPr>
              <a:lnSpc>
                <a:spcPct val="90000"/>
              </a:lnSpc>
            </a:pPr>
            <a:r>
              <a:rPr lang="en-US" sz="800">
                <a:solidFill>
                  <a:prstClr val="black"/>
                </a:solidFill>
              </a:rPr>
              <a:t>1. xxx</a:t>
            </a:r>
          </a:p>
          <a:p>
            <a:pPr>
              <a:lnSpc>
                <a:spcPct val="90000"/>
              </a:lnSpc>
            </a:pPr>
            <a:r>
              <a:rPr lang="en-US" sz="800">
                <a:solidFill>
                  <a:prstClr val="black"/>
                </a:solidFill>
              </a:rPr>
              <a:t>Note: xxx</a:t>
            </a:r>
          </a:p>
          <a:p>
            <a:pPr>
              <a:lnSpc>
                <a:spcPct val="90000"/>
              </a:lnSpc>
            </a:pPr>
            <a:r>
              <a:rPr lang="en-US" sz="800">
                <a:solidFill>
                  <a:prstClr val="black"/>
                </a:solidFill>
              </a:rPr>
              <a:t>Source: xxx</a:t>
            </a:r>
          </a:p>
        </p:txBody>
      </p:sp>
      <p:sp>
        <p:nvSpPr>
          <p:cNvPr id="5" name="Tombstone" hidden="1"/>
          <p:cNvSpPr/>
          <p:nvPr/>
        </p:nvSpPr>
        <p:spPr>
          <a:xfrm>
            <a:off x="1219200" y="5669667"/>
            <a:ext cx="97536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a:solidFill>
                <a:prstClr val="white"/>
              </a:solidFill>
            </a:endParaRPr>
          </a:p>
        </p:txBody>
      </p:sp>
      <p:sp>
        <p:nvSpPr>
          <p:cNvPr id="9" name="Sticker" hidden="1"/>
          <p:cNvSpPr txBox="1"/>
          <p:nvPr/>
        </p:nvSpPr>
        <p:spPr>
          <a:xfrm>
            <a:off x="11657527" y="1107328"/>
            <a:ext cx="65" cy="338554"/>
          </a:xfrm>
          <a:prstGeom prst="rect">
            <a:avLst/>
          </a:prstGeom>
          <a:noFill/>
        </p:spPr>
        <p:txBody>
          <a:bodyPr wrap="none" lIns="0" tIns="45720" rIns="0" bIns="45720" rtlCol="0">
            <a:spAutoFit/>
          </a:bodyPr>
          <a:lstStyle/>
          <a:p>
            <a:pPr algn="r"/>
            <a:endParaRPr lang="en-US" sz="1600">
              <a:solidFill>
                <a:prstClr val="black"/>
              </a:solidFill>
            </a:endParaRPr>
          </a:p>
        </p:txBody>
      </p:sp>
      <p:sp>
        <p:nvSpPr>
          <p:cNvPr id="6" name="Right" hidden="1"/>
          <p:cNvSpPr txBox="1"/>
          <p:nvPr/>
        </p:nvSpPr>
        <p:spPr>
          <a:xfrm>
            <a:off x="11657529" y="1418"/>
            <a:ext cx="65" cy="276999"/>
          </a:xfrm>
          <a:prstGeom prst="rect">
            <a:avLst/>
          </a:prstGeom>
          <a:noFill/>
        </p:spPr>
        <p:txBody>
          <a:bodyPr wrap="none" lIns="0" tIns="45720" rIns="0" bIns="45720" rtlCol="0" anchor="t">
            <a:spAutoFit/>
          </a:bodyPr>
          <a:lstStyle/>
          <a:p>
            <a:pPr algn="r"/>
            <a:endParaRPr lang="en-US" sz="1200">
              <a:solidFill>
                <a:prstClr val="black"/>
              </a:solidFill>
            </a:endParaRPr>
          </a:p>
        </p:txBody>
      </p:sp>
      <p:sp>
        <p:nvSpPr>
          <p:cNvPr id="7" name="Center" hidden="1"/>
          <p:cNvSpPr txBox="1"/>
          <p:nvPr/>
        </p:nvSpPr>
        <p:spPr>
          <a:xfrm>
            <a:off x="6096118" y="2012"/>
            <a:ext cx="65" cy="276999"/>
          </a:xfrm>
          <a:prstGeom prst="rect">
            <a:avLst/>
          </a:prstGeom>
          <a:noFill/>
        </p:spPr>
        <p:txBody>
          <a:bodyPr wrap="none" lIns="0" tIns="45720" rIns="0" bIns="45720" rtlCol="0">
            <a:spAutoFit/>
          </a:bodyPr>
          <a:lstStyle/>
          <a:p>
            <a:pPr algn="ctr"/>
            <a:endParaRPr lang="en-US" sz="1200">
              <a:solidFill>
                <a:prstClr val="black"/>
              </a:solidFill>
            </a:endParaRPr>
          </a:p>
        </p:txBody>
      </p:sp>
      <p:sp>
        <p:nvSpPr>
          <p:cNvPr id="8" name="Left" hidden="1"/>
          <p:cNvSpPr txBox="1"/>
          <p:nvPr/>
        </p:nvSpPr>
        <p:spPr>
          <a:xfrm>
            <a:off x="536573" y="-395"/>
            <a:ext cx="65" cy="276999"/>
          </a:xfrm>
          <a:prstGeom prst="rect">
            <a:avLst/>
          </a:prstGeom>
          <a:noFill/>
        </p:spPr>
        <p:txBody>
          <a:bodyPr wrap="none" lIns="0" tIns="45720" rIns="0" bIns="45720" rtlCol="0">
            <a:spAutoFit/>
          </a:bodyPr>
          <a:lstStyle/>
          <a:p>
            <a:endParaRPr lang="en-US" sz="1200">
              <a:solidFill>
                <a:prstClr val="black"/>
              </a:solidFill>
            </a:endParaRPr>
          </a:p>
        </p:txBody>
      </p:sp>
    </p:spTree>
    <p:extLst>
      <p:ext uri="{BB962C8B-B14F-4D97-AF65-F5344CB8AC3E}">
        <p14:creationId xmlns:p14="http://schemas.microsoft.com/office/powerpoint/2010/main" val="156043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13" Type="http://schemas.openxmlformats.org/officeDocument/2006/relationships/image" Target="../media/image10.gi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9.emf"/><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oleObject" Target="../embeddings/oleObject30.bin"/><Relationship Id="rId5" Type="http://schemas.openxmlformats.org/officeDocument/2006/relationships/slideLayout" Target="../slideLayouts/slideLayout41.xml"/><Relationship Id="rId10" Type="http://schemas.openxmlformats.org/officeDocument/2006/relationships/tags" Target="../tags/tag43.xml"/><Relationship Id="rId4" Type="http://schemas.openxmlformats.org/officeDocument/2006/relationships/slideLayout" Target="../slideLayouts/slideLayout40.xml"/><Relationship Id="rId9" Type="http://schemas.openxmlformats.org/officeDocument/2006/relationships/tags" Target="../tags/tag42.xml"/><Relationship Id="rId1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11.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oleObject" Target="../embeddings/oleObject3.bin"/><Relationship Id="rId5" Type="http://schemas.openxmlformats.org/officeDocument/2006/relationships/tags" Target="../tags/tag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oleObject" Target="../embeddings/oleObject7.bin"/><Relationship Id="rId5" Type="http://schemas.openxmlformats.org/officeDocument/2006/relationships/tags" Target="../tags/tag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image" Target="../media/image1.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oleObject" Target="../embeddings/oleObject9.bin"/><Relationship Id="rId5" Type="http://schemas.openxmlformats.org/officeDocument/2006/relationships/tags" Target="../tags/tag1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9.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oleObject" Target="../embeddings/oleObject11.bin"/><Relationship Id="rId5" Type="http://schemas.openxmlformats.org/officeDocument/2006/relationships/tags" Target="../tags/tag12.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2.xml"/><Relationship Id="rId7" Type="http://schemas.openxmlformats.org/officeDocument/2006/relationships/image" Target="../media/image1.emf"/><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oleObject" Target="../embeddings/oleObject13.bin"/><Relationship Id="rId5" Type="http://schemas.openxmlformats.org/officeDocument/2006/relationships/tags" Target="../tags/tag14.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oleObject" Target="../embeddings/oleObject15.bin"/><Relationship Id="rId5" Type="http://schemas.openxmlformats.org/officeDocument/2006/relationships/tags" Target="../tags/tag16.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18.xml"/><Relationship Id="rId18" Type="http://schemas.openxmlformats.org/officeDocument/2006/relationships/image" Target="../media/image7.e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9.xml"/><Relationship Id="rId17" Type="http://schemas.openxmlformats.org/officeDocument/2006/relationships/oleObject" Target="../embeddings/oleObject18.bin"/><Relationship Id="rId2" Type="http://schemas.openxmlformats.org/officeDocument/2006/relationships/slideLayout" Target="../slideLayouts/slideLayout27.xml"/><Relationship Id="rId16" Type="http://schemas.openxmlformats.org/officeDocument/2006/relationships/image" Target="../media/image6.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oleObject" Target="../embeddings/oleObject17.bin"/><Relationship Id="rId10" Type="http://schemas.openxmlformats.org/officeDocument/2006/relationships/slideLayout" Target="../slideLayouts/slideLayout35.xml"/><Relationship Id="rId19" Type="http://schemas.openxmlformats.org/officeDocument/2006/relationships/image" Target="../media/image5.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2886822007"/>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3" name="Object 2" hidden="1"/>
                      <p:cNvPicPr/>
                      <p:nvPr/>
                    </p:nvPicPr>
                    <p:blipFill>
                      <a:blip r:embed="rId8"/>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536574" y="336089"/>
            <a:ext cx="10153855"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536448" y="1048983"/>
            <a:ext cx="11119104"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1" name="TextBox 5"/>
          <p:cNvSpPr txBox="1">
            <a:spLocks/>
          </p:cNvSpPr>
          <p:nvPr/>
        </p:nvSpPr>
        <p:spPr>
          <a:xfrm>
            <a:off x="4572000" y="6643893"/>
            <a:ext cx="3048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a:solidFill>
                  <a:srgbClr val="871923"/>
                </a:solidFill>
              </a:rPr>
              <a:t>U.S. Department of Veterans Affairs</a:t>
            </a:r>
            <a:endParaRPr lang="en-US" sz="700">
              <a:solidFill>
                <a:prstClr val="black"/>
              </a:solidFill>
            </a:endParaRPr>
          </a:p>
        </p:txBody>
      </p:sp>
      <p:sp>
        <p:nvSpPr>
          <p:cNvPr id="13" name="Stamp"/>
          <p:cNvSpPr txBox="1"/>
          <p:nvPr/>
        </p:nvSpPr>
        <p:spPr>
          <a:xfrm>
            <a:off x="6096118" y="94"/>
            <a:ext cx="65" cy="307777"/>
          </a:xfrm>
          <a:prstGeom prst="rect">
            <a:avLst/>
          </a:prstGeom>
          <a:noFill/>
        </p:spPr>
        <p:txBody>
          <a:bodyPr wrap="none" lIns="0" tIns="45720" rIns="0" bIns="45720" rtlCol="0">
            <a:spAutoFit/>
          </a:bodyPr>
          <a:lstStyle/>
          <a:p>
            <a:pPr algn="ctr"/>
            <a:endParaRPr lang="en-US" sz="1400" b="1">
              <a:solidFill>
                <a:srgbClr val="871923"/>
              </a:solidFill>
            </a:endParaRPr>
          </a:p>
        </p:txBody>
      </p:sp>
      <p:sp>
        <p:nvSpPr>
          <p:cNvPr id="4" name="Oval 3">
            <a:extLst>
              <a:ext uri="{FF2B5EF4-FFF2-40B4-BE49-F238E27FC236}">
                <a16:creationId xmlns:a16="http://schemas.microsoft.com/office/drawing/2014/main" id="{F763F724-EA4E-C249-62E8-E498BDFC5C87}"/>
              </a:ext>
            </a:extLst>
          </p:cNvPr>
          <p:cNvSpPr/>
          <p:nvPr userDrawn="1"/>
        </p:nvSpPr>
        <p:spPr>
          <a:xfrm>
            <a:off x="10896600" y="307871"/>
            <a:ext cx="755594" cy="668298"/>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002186174"/>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5035" r:id="rId4"/>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9"/>
            </p:custDataLst>
            <p:extLst>
              <p:ext uri="{D42A27DB-BD31-4B8C-83A1-F6EECF244321}">
                <p14:modId xmlns:p14="http://schemas.microsoft.com/office/powerpoint/2010/main" val="1743629118"/>
              </p:ext>
            </p:ext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11" imgW="360" imgH="360" progId="TCLayout.ActiveDocument.1">
                  <p:embed/>
                </p:oleObj>
              </mc:Choice>
              <mc:Fallback>
                <p:oleObj name="think-cell Slide" r:id="rId11" imgW="360" imgH="360" progId="TCLayout.ActiveDocument.1">
                  <p:embed/>
                  <p:pic>
                    <p:nvPicPr>
                      <p:cNvPr id="11" name="Object 10"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2DBD69E7-D46A-44B3-BFEE-7F8E1593A02C}"/>
              </a:ext>
            </a:extLst>
          </p:cNvPr>
          <p:cNvSpPr/>
          <p:nvPr>
            <p:custDataLst>
              <p:tags r:id="rId10"/>
            </p:custDataLst>
          </p:nvPr>
        </p:nvSpPr>
        <p:spPr>
          <a:xfrm>
            <a:off x="0" y="0"/>
            <a:ext cx="211667" cy="158750"/>
          </a:xfrm>
          <a:prstGeom prst="rect">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a:solidFill>
                <a:schemeClr val="tx1"/>
              </a:solidFill>
              <a:latin typeface="Calibri" panose="020F0502020204030204" pitchFamily="34" charset="0"/>
              <a:ea typeface="+mj-ea"/>
              <a:cs typeface="+mj-cs"/>
              <a:sym typeface="Calibri" panose="020F0502020204030204" pitchFamily="34" charset="0"/>
            </a:endParaRPr>
          </a:p>
        </p:txBody>
      </p:sp>
      <p:pic>
        <p:nvPicPr>
          <p:cNvPr id="2052" name="Picture 4"/>
          <p:cNvPicPr>
            <a:picLocks noChangeAspect="1" noChangeArrowheads="1"/>
          </p:cNvPicPr>
          <p:nvPr/>
        </p:nvPicPr>
        <p:blipFill>
          <a:blip r:embed="rId13" cstate="print"/>
          <a:srcRect t="95216"/>
          <a:stretch>
            <a:fillRect/>
          </a:stretch>
        </p:blipFill>
        <p:spPr bwMode="auto">
          <a:xfrm>
            <a:off x="-1" y="6531178"/>
            <a:ext cx="12192000" cy="328362"/>
          </a:xfrm>
          <a:prstGeom prst="rect">
            <a:avLst/>
          </a:prstGeom>
          <a:noFill/>
          <a:ln w="9525">
            <a:noFill/>
            <a:miter lim="800000"/>
            <a:headEnd/>
            <a:tailEnd/>
          </a:ln>
          <a:effectLst/>
        </p:spPr>
      </p:pic>
      <p:pic>
        <p:nvPicPr>
          <p:cNvPr id="2050" name="Picture 2"/>
          <p:cNvPicPr>
            <a:picLocks noChangeAspect="1" noChangeArrowheads="1"/>
          </p:cNvPicPr>
          <p:nvPr/>
        </p:nvPicPr>
        <p:blipFill rotWithShape="1">
          <a:blip r:embed="rId13" cstate="print"/>
          <a:srcRect t="11040" b="86762"/>
          <a:stretch/>
        </p:blipFill>
        <p:spPr bwMode="auto">
          <a:xfrm>
            <a:off x="0" y="757822"/>
            <a:ext cx="12192000" cy="150898"/>
          </a:xfrm>
          <a:prstGeom prst="rect">
            <a:avLst/>
          </a:prstGeom>
          <a:noFill/>
          <a:ln w="9525">
            <a:noFill/>
            <a:miter lim="800000"/>
            <a:headEnd/>
            <a:tailEnd/>
          </a:ln>
          <a:effectLst/>
        </p:spPr>
      </p:pic>
      <p:sp>
        <p:nvSpPr>
          <p:cNvPr id="2" name="Title Placeholder 1"/>
          <p:cNvSpPr>
            <a:spLocks noGrp="1"/>
          </p:cNvSpPr>
          <p:nvPr>
            <p:ph type="title"/>
          </p:nvPr>
        </p:nvSpPr>
        <p:spPr>
          <a:xfrm>
            <a:off x="1390739" y="73115"/>
            <a:ext cx="10239292" cy="645093"/>
          </a:xfrm>
          <a:prstGeom prst="rect">
            <a:avLst/>
          </a:prstGeom>
        </p:spPr>
        <p:txBody>
          <a:bodyPr vert="horz" lIns="45720" tIns="0" rIns="45720" bIns="0" rtlCol="0" anchor="ctr" anchorCtr="0">
            <a:noAutofit/>
          </a:bodyPr>
          <a:lstStyle/>
          <a:p>
            <a:r>
              <a:rPr lang="en-US" noProof="0"/>
              <a:t>Click to edit Master title style</a:t>
            </a:r>
          </a:p>
        </p:txBody>
      </p:sp>
      <p:sp>
        <p:nvSpPr>
          <p:cNvPr id="3" name="Text Placeholder 2"/>
          <p:cNvSpPr>
            <a:spLocks noGrp="1"/>
          </p:cNvSpPr>
          <p:nvPr>
            <p:ph type="body" idx="1"/>
          </p:nvPr>
        </p:nvSpPr>
        <p:spPr>
          <a:xfrm>
            <a:off x="561970" y="1219200"/>
            <a:ext cx="11068061" cy="4880978"/>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Oval 5">
            <a:extLst>
              <a:ext uri="{FF2B5EF4-FFF2-40B4-BE49-F238E27FC236}">
                <a16:creationId xmlns:a16="http://schemas.microsoft.com/office/drawing/2014/main" id="{98435D82-D469-149D-194F-EDCBD662D068}"/>
              </a:ext>
            </a:extLst>
          </p:cNvPr>
          <p:cNvSpPr/>
          <p:nvPr userDrawn="1"/>
        </p:nvSpPr>
        <p:spPr>
          <a:xfrm>
            <a:off x="356075" y="61513"/>
            <a:ext cx="679329" cy="668298"/>
          </a:xfrm>
          <a:prstGeom prst="ellipse">
            <a:avLst/>
          </a:prstGeom>
          <a:blipFill dpi="0" rotWithShape="1">
            <a:blip r:embed="rId1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066922505"/>
      </p:ext>
    </p:extLst>
  </p:cSld>
  <p:clrMap bg1="lt1" tx1="dk1" bg2="lt2" tx2="dk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 id="2147484886" r:id="rId6"/>
    <p:sldLayoutId id="2147484889" r:id="rId7"/>
  </p:sldLayoutIdLst>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274320" indent="-18288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457200" indent="-18288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640080" indent="-18288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822960" indent="-18288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09600" y="685800"/>
            <a:ext cx="10515600" cy="9525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37308D"/>
              </a:buClr>
              <a:buSzPts val="3600"/>
              <a:buFont typeface="Public Sans"/>
              <a:buNone/>
              <a:defRPr sz="3600" b="1" i="0" u="none" strike="noStrike" cap="none">
                <a:solidFill>
                  <a:srgbClr val="37308D"/>
                </a:solidFill>
                <a:latin typeface="Public Sans"/>
                <a:ea typeface="Public Sans"/>
                <a:cs typeface="Public Sans"/>
                <a:sym typeface="Public Sans"/>
              </a:defRPr>
            </a:lvl1pPr>
            <a:lvl2pPr marR="0" lvl="1" algn="l" rtl="0">
              <a:lnSpc>
                <a:spcPct val="100000"/>
              </a:lnSpc>
              <a:spcBef>
                <a:spcPts val="0"/>
              </a:spcBef>
              <a:spcAft>
                <a:spcPts val="0"/>
              </a:spcAft>
              <a:buClr>
                <a:srgbClr val="070735"/>
              </a:buClr>
              <a:buSzPts val="1400"/>
              <a:buFont typeface="Public Sans"/>
              <a:buNone/>
              <a:defRPr sz="1800" i="0" u="none" strike="noStrike" cap="none">
                <a:solidFill>
                  <a:srgbClr val="070735"/>
                </a:solidFill>
                <a:latin typeface="Public Sans"/>
                <a:ea typeface="Public Sans"/>
                <a:cs typeface="Public Sans"/>
                <a:sym typeface="Public Sans"/>
              </a:defRPr>
            </a:lvl2pPr>
            <a:lvl3pPr marR="0" lvl="2" algn="l" rtl="0">
              <a:lnSpc>
                <a:spcPct val="100000"/>
              </a:lnSpc>
              <a:spcBef>
                <a:spcPts val="0"/>
              </a:spcBef>
              <a:spcAft>
                <a:spcPts val="0"/>
              </a:spcAft>
              <a:buClr>
                <a:srgbClr val="070735"/>
              </a:buClr>
              <a:buSzPts val="1400"/>
              <a:buFont typeface="Public Sans"/>
              <a:buNone/>
              <a:defRPr sz="1800" i="0" u="none" strike="noStrike" cap="none">
                <a:solidFill>
                  <a:srgbClr val="070735"/>
                </a:solidFill>
                <a:latin typeface="Public Sans"/>
                <a:ea typeface="Public Sans"/>
                <a:cs typeface="Public Sans"/>
                <a:sym typeface="Public Sans"/>
              </a:defRPr>
            </a:lvl3pPr>
            <a:lvl4pPr marR="0" lvl="3" algn="l" rtl="0">
              <a:lnSpc>
                <a:spcPct val="100000"/>
              </a:lnSpc>
              <a:spcBef>
                <a:spcPts val="0"/>
              </a:spcBef>
              <a:spcAft>
                <a:spcPts val="0"/>
              </a:spcAft>
              <a:buClr>
                <a:srgbClr val="070735"/>
              </a:buClr>
              <a:buSzPts val="1400"/>
              <a:buFont typeface="Public Sans"/>
              <a:buNone/>
              <a:defRPr sz="1800" i="0" u="none" strike="noStrike" cap="none">
                <a:solidFill>
                  <a:srgbClr val="070735"/>
                </a:solidFill>
                <a:latin typeface="Public Sans"/>
                <a:ea typeface="Public Sans"/>
                <a:cs typeface="Public Sans"/>
                <a:sym typeface="Public Sans"/>
              </a:defRPr>
            </a:lvl4pPr>
            <a:lvl5pPr marR="0" lvl="4" algn="l" rtl="0">
              <a:lnSpc>
                <a:spcPct val="100000"/>
              </a:lnSpc>
              <a:spcBef>
                <a:spcPts val="0"/>
              </a:spcBef>
              <a:spcAft>
                <a:spcPts val="0"/>
              </a:spcAft>
              <a:buClr>
                <a:srgbClr val="070735"/>
              </a:buClr>
              <a:buSzPts val="1400"/>
              <a:buFont typeface="Public Sans"/>
              <a:buNone/>
              <a:defRPr sz="1800" i="0" u="none" strike="noStrike" cap="none">
                <a:solidFill>
                  <a:srgbClr val="070735"/>
                </a:solidFill>
                <a:latin typeface="Public Sans"/>
                <a:ea typeface="Public Sans"/>
                <a:cs typeface="Public Sans"/>
                <a:sym typeface="Public Sans"/>
              </a:defRPr>
            </a:lvl5pPr>
            <a:lvl6pPr marR="0" lvl="5" algn="l" rtl="0">
              <a:lnSpc>
                <a:spcPct val="100000"/>
              </a:lnSpc>
              <a:spcBef>
                <a:spcPts val="0"/>
              </a:spcBef>
              <a:spcAft>
                <a:spcPts val="0"/>
              </a:spcAft>
              <a:buClr>
                <a:srgbClr val="070735"/>
              </a:buClr>
              <a:buSzPts val="1400"/>
              <a:buFont typeface="Public Sans"/>
              <a:buNone/>
              <a:defRPr sz="1800" i="0" u="none" strike="noStrike" cap="none">
                <a:solidFill>
                  <a:srgbClr val="070735"/>
                </a:solidFill>
                <a:latin typeface="Public Sans"/>
                <a:ea typeface="Public Sans"/>
                <a:cs typeface="Public Sans"/>
                <a:sym typeface="Public Sans"/>
              </a:defRPr>
            </a:lvl6pPr>
            <a:lvl7pPr marR="0" lvl="6" algn="l" rtl="0">
              <a:lnSpc>
                <a:spcPct val="100000"/>
              </a:lnSpc>
              <a:spcBef>
                <a:spcPts val="0"/>
              </a:spcBef>
              <a:spcAft>
                <a:spcPts val="0"/>
              </a:spcAft>
              <a:buClr>
                <a:srgbClr val="070735"/>
              </a:buClr>
              <a:buSzPts val="1400"/>
              <a:buFont typeface="Public Sans"/>
              <a:buNone/>
              <a:defRPr sz="1800" i="0" u="none" strike="noStrike" cap="none">
                <a:solidFill>
                  <a:srgbClr val="070735"/>
                </a:solidFill>
                <a:latin typeface="Public Sans"/>
                <a:ea typeface="Public Sans"/>
                <a:cs typeface="Public Sans"/>
                <a:sym typeface="Public Sans"/>
              </a:defRPr>
            </a:lvl7pPr>
            <a:lvl8pPr marR="0" lvl="7" algn="l" rtl="0">
              <a:lnSpc>
                <a:spcPct val="100000"/>
              </a:lnSpc>
              <a:spcBef>
                <a:spcPts val="0"/>
              </a:spcBef>
              <a:spcAft>
                <a:spcPts val="0"/>
              </a:spcAft>
              <a:buClr>
                <a:srgbClr val="070735"/>
              </a:buClr>
              <a:buSzPts val="1400"/>
              <a:buFont typeface="Public Sans"/>
              <a:buNone/>
              <a:defRPr sz="1800" i="0" u="none" strike="noStrike" cap="none">
                <a:solidFill>
                  <a:srgbClr val="070735"/>
                </a:solidFill>
                <a:latin typeface="Public Sans"/>
                <a:ea typeface="Public Sans"/>
                <a:cs typeface="Public Sans"/>
                <a:sym typeface="Public Sans"/>
              </a:defRPr>
            </a:lvl8pPr>
            <a:lvl9pPr marR="0" lvl="8" algn="l" rtl="0">
              <a:lnSpc>
                <a:spcPct val="100000"/>
              </a:lnSpc>
              <a:spcBef>
                <a:spcPts val="0"/>
              </a:spcBef>
              <a:spcAft>
                <a:spcPts val="0"/>
              </a:spcAft>
              <a:buClr>
                <a:srgbClr val="070735"/>
              </a:buClr>
              <a:buSzPts val="1400"/>
              <a:buFont typeface="Public Sans"/>
              <a:buNone/>
              <a:defRPr sz="1800" i="0" u="none" strike="noStrike" cap="none">
                <a:solidFill>
                  <a:srgbClr val="070735"/>
                </a:solidFill>
                <a:latin typeface="Public Sans"/>
                <a:ea typeface="Public Sans"/>
                <a:cs typeface="Public Sans"/>
                <a:sym typeface="Public Sans"/>
              </a:defRPr>
            </a:lvl9pPr>
          </a:lstStyle>
          <a:p>
            <a:endParaRPr/>
          </a:p>
        </p:txBody>
      </p:sp>
      <p:sp>
        <p:nvSpPr>
          <p:cNvPr id="11" name="Google Shape;11;p13"/>
          <p:cNvSpPr txBox="1">
            <a:spLocks noGrp="1"/>
          </p:cNvSpPr>
          <p:nvPr>
            <p:ph type="body" idx="1"/>
          </p:nvPr>
        </p:nvSpPr>
        <p:spPr>
          <a:xfrm>
            <a:off x="609600" y="1825625"/>
            <a:ext cx="10515600" cy="4351338"/>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rgbClr val="37308D"/>
              </a:buClr>
              <a:buSzPts val="2800"/>
              <a:buFont typeface="Public Sans"/>
              <a:buChar char="▪"/>
              <a:defRPr sz="2800" i="0" u="none" strike="noStrike" cap="none">
                <a:solidFill>
                  <a:srgbClr val="37308D"/>
                </a:solidFill>
                <a:latin typeface="Public Sans"/>
                <a:ea typeface="Public Sans"/>
                <a:cs typeface="Public Sans"/>
                <a:sym typeface="Public Sans"/>
              </a:defRPr>
            </a:lvl1pPr>
            <a:lvl2pPr marL="914400" marR="0" lvl="1" indent="-406400" algn="l" rtl="0">
              <a:lnSpc>
                <a:spcPct val="90000"/>
              </a:lnSpc>
              <a:spcBef>
                <a:spcPts val="500"/>
              </a:spcBef>
              <a:spcAft>
                <a:spcPts val="0"/>
              </a:spcAft>
              <a:buClr>
                <a:srgbClr val="37308D"/>
              </a:buClr>
              <a:buSzPts val="2800"/>
              <a:buFont typeface="Public Sans"/>
              <a:buChar char="▪"/>
              <a:defRPr sz="2800" i="0" u="none" strike="noStrike" cap="none">
                <a:solidFill>
                  <a:srgbClr val="37308D"/>
                </a:solidFill>
                <a:latin typeface="Public Sans"/>
                <a:ea typeface="Public Sans"/>
                <a:cs typeface="Public Sans"/>
                <a:sym typeface="Public Sans"/>
              </a:defRPr>
            </a:lvl2pPr>
            <a:lvl3pPr marL="1371600" marR="0" lvl="2" indent="-406400" algn="l" rtl="0">
              <a:lnSpc>
                <a:spcPct val="90000"/>
              </a:lnSpc>
              <a:spcBef>
                <a:spcPts val="500"/>
              </a:spcBef>
              <a:spcAft>
                <a:spcPts val="0"/>
              </a:spcAft>
              <a:buClr>
                <a:srgbClr val="37308D"/>
              </a:buClr>
              <a:buSzPts val="2800"/>
              <a:buFont typeface="Public Sans"/>
              <a:buChar char="▪"/>
              <a:defRPr sz="2800" i="0" u="none" strike="noStrike" cap="none">
                <a:solidFill>
                  <a:srgbClr val="37308D"/>
                </a:solidFill>
                <a:latin typeface="Public Sans"/>
                <a:ea typeface="Public Sans"/>
                <a:cs typeface="Public Sans"/>
                <a:sym typeface="Public Sans"/>
              </a:defRPr>
            </a:lvl3pPr>
            <a:lvl4pPr marL="1828800" marR="0" lvl="3" indent="-406400" algn="l" rtl="0">
              <a:lnSpc>
                <a:spcPct val="90000"/>
              </a:lnSpc>
              <a:spcBef>
                <a:spcPts val="500"/>
              </a:spcBef>
              <a:spcAft>
                <a:spcPts val="0"/>
              </a:spcAft>
              <a:buClr>
                <a:srgbClr val="37308D"/>
              </a:buClr>
              <a:buSzPts val="2800"/>
              <a:buFont typeface="Public Sans"/>
              <a:buChar char="▪"/>
              <a:defRPr sz="2800" i="0" u="none" strike="noStrike" cap="none">
                <a:solidFill>
                  <a:srgbClr val="37308D"/>
                </a:solidFill>
                <a:latin typeface="Public Sans"/>
                <a:ea typeface="Public Sans"/>
                <a:cs typeface="Public Sans"/>
                <a:sym typeface="Public Sans"/>
              </a:defRPr>
            </a:lvl4pPr>
            <a:lvl5pPr marL="2286000" marR="0" lvl="4" indent="-406400" algn="l" rtl="0">
              <a:lnSpc>
                <a:spcPct val="90000"/>
              </a:lnSpc>
              <a:spcBef>
                <a:spcPts val="500"/>
              </a:spcBef>
              <a:spcAft>
                <a:spcPts val="0"/>
              </a:spcAft>
              <a:buClr>
                <a:srgbClr val="37308D"/>
              </a:buClr>
              <a:buSzPts val="2800"/>
              <a:buFont typeface="Public Sans"/>
              <a:buChar char="▪"/>
              <a:defRPr sz="2800" i="0" u="none" strike="noStrike" cap="none">
                <a:solidFill>
                  <a:srgbClr val="37308D"/>
                </a:solidFill>
                <a:latin typeface="Public Sans"/>
                <a:ea typeface="Public Sans"/>
                <a:cs typeface="Public Sans"/>
                <a:sym typeface="Public Sans"/>
              </a:defRPr>
            </a:lvl5pPr>
            <a:lvl6pPr marL="2743200" marR="0" lvl="5" indent="-342900" algn="l" rtl="0">
              <a:lnSpc>
                <a:spcPct val="90000"/>
              </a:lnSpc>
              <a:spcBef>
                <a:spcPts val="500"/>
              </a:spcBef>
              <a:spcAft>
                <a:spcPts val="0"/>
              </a:spcAft>
              <a:buClr>
                <a:srgbClr val="37308D"/>
              </a:buClr>
              <a:buSzPts val="1800"/>
              <a:buFont typeface="Public Sans"/>
              <a:buChar char="•"/>
              <a:defRPr sz="1800" i="0" u="none" strike="noStrike" cap="none">
                <a:solidFill>
                  <a:srgbClr val="37308D"/>
                </a:solidFill>
                <a:latin typeface="Public Sans"/>
                <a:ea typeface="Public Sans"/>
                <a:cs typeface="Public Sans"/>
                <a:sym typeface="Public Sans"/>
              </a:defRPr>
            </a:lvl6pPr>
            <a:lvl7pPr marL="3200400" marR="0" lvl="6" indent="-342900" algn="l" rtl="0">
              <a:lnSpc>
                <a:spcPct val="90000"/>
              </a:lnSpc>
              <a:spcBef>
                <a:spcPts val="500"/>
              </a:spcBef>
              <a:spcAft>
                <a:spcPts val="0"/>
              </a:spcAft>
              <a:buClr>
                <a:srgbClr val="37308D"/>
              </a:buClr>
              <a:buSzPts val="1800"/>
              <a:buFont typeface="Public Sans"/>
              <a:buChar char="•"/>
              <a:defRPr sz="1800" i="0" u="none" strike="noStrike" cap="none">
                <a:solidFill>
                  <a:srgbClr val="37308D"/>
                </a:solidFill>
                <a:latin typeface="Public Sans"/>
                <a:ea typeface="Public Sans"/>
                <a:cs typeface="Public Sans"/>
                <a:sym typeface="Public Sans"/>
              </a:defRPr>
            </a:lvl7pPr>
            <a:lvl8pPr marL="3657600" marR="0" lvl="7" indent="-342900" algn="l" rtl="0">
              <a:lnSpc>
                <a:spcPct val="90000"/>
              </a:lnSpc>
              <a:spcBef>
                <a:spcPts val="500"/>
              </a:spcBef>
              <a:spcAft>
                <a:spcPts val="0"/>
              </a:spcAft>
              <a:buClr>
                <a:srgbClr val="37308D"/>
              </a:buClr>
              <a:buSzPts val="1800"/>
              <a:buFont typeface="Public Sans"/>
              <a:buChar char="•"/>
              <a:defRPr sz="1800" i="0" u="none" strike="noStrike" cap="none">
                <a:solidFill>
                  <a:srgbClr val="37308D"/>
                </a:solidFill>
                <a:latin typeface="Public Sans"/>
                <a:ea typeface="Public Sans"/>
                <a:cs typeface="Public Sans"/>
                <a:sym typeface="Public Sans"/>
              </a:defRPr>
            </a:lvl8pPr>
            <a:lvl9pPr marL="4114800" marR="0" lvl="8" indent="-342900" algn="l" rtl="0">
              <a:lnSpc>
                <a:spcPct val="90000"/>
              </a:lnSpc>
              <a:spcBef>
                <a:spcPts val="500"/>
              </a:spcBef>
              <a:spcAft>
                <a:spcPts val="0"/>
              </a:spcAft>
              <a:buClr>
                <a:srgbClr val="37308D"/>
              </a:buClr>
              <a:buSzPts val="1800"/>
              <a:buFont typeface="Public Sans"/>
              <a:buChar char="•"/>
              <a:defRPr sz="1800" i="0" u="none" strike="noStrike" cap="none">
                <a:solidFill>
                  <a:srgbClr val="37308D"/>
                </a:solidFill>
                <a:latin typeface="Public Sans"/>
                <a:ea typeface="Public Sans"/>
                <a:cs typeface="Public Sans"/>
                <a:sym typeface="Public Sans"/>
              </a:defRPr>
            </a:lvl9pPr>
          </a:lstStyle>
          <a:p>
            <a:endParaRPr/>
          </a:p>
        </p:txBody>
      </p:sp>
      <p:sp>
        <p:nvSpPr>
          <p:cNvPr id="12" name="Google Shape;12;p13"/>
          <p:cNvSpPr txBox="1">
            <a:spLocks noGrp="1"/>
          </p:cNvSpPr>
          <p:nvPr>
            <p:ph type="sldNum" idx="12"/>
          </p:nvPr>
        </p:nvSpPr>
        <p:spPr>
          <a:xfrm>
            <a:off x="8610600" y="6415548"/>
            <a:ext cx="2971800" cy="3206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rgbClr val="37308D"/>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rgbClr val="37308D"/>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rgbClr val="37308D"/>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rgbClr val="37308D"/>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rgbClr val="37308D"/>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rgbClr val="37308D"/>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rgbClr val="37308D"/>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rgbClr val="37308D"/>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rgbClr val="37308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5198891"/>
      </p:ext>
    </p:extLst>
  </p:cSld>
  <p:clrMap bg1="lt1" tx1="dk1" bg2="dk2" tx2="lt2" accent1="accent1" accent2="accent2" accent3="accent3" accent4="accent4" accent5="accent5" accent6="accent6" hlink="hlink" folHlink="folHlink"/>
  <p:sldLayoutIdLst>
    <p:sldLayoutId id="2147485039" r:id="rId1"/>
    <p:sldLayoutId id="2147485040" r:id="rId2"/>
    <p:sldLayoutId id="2147485041" r:id="rId3"/>
    <p:sldLayoutId id="2147485042" r:id="rId4"/>
    <p:sldLayoutId id="214748504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384">
          <p15:clr>
            <a:srgbClr val="F26B43"/>
          </p15:clr>
        </p15:guide>
        <p15:guide id="3" pos="7296">
          <p15:clr>
            <a:srgbClr val="F26B43"/>
          </p15:clr>
        </p15:guide>
        <p15:guide id="4" orient="horz" pos="2160">
          <p15:clr>
            <a:srgbClr val="F26B43"/>
          </p15:clr>
        </p15:guide>
        <p15:guide id="5" orient="horz" pos="432">
          <p15:clr>
            <a:srgbClr val="F26B43"/>
          </p15:clr>
        </p15:guide>
        <p15:guide id="6" orient="horz" pos="3888">
          <p15:clr>
            <a:srgbClr val="F26B43"/>
          </p15:clr>
        </p15:guide>
        <p15:guide id="7" orient="horz" pos="1032">
          <p15:clr>
            <a:srgbClr val="F26B43"/>
          </p15:clr>
        </p15:guide>
        <p15:guide id="8" orient="horz" pos="1128">
          <p15:clr>
            <a:srgbClr val="F26B43"/>
          </p15:clr>
        </p15:guide>
        <p15:guide id="9"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1456009653"/>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536574" y="336089"/>
            <a:ext cx="10153855"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536448" y="1048983"/>
            <a:ext cx="11119104"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10234157" y="6643893"/>
            <a:ext cx="1418167"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a:solidFill>
                <a:prstClr val="black"/>
              </a:solidFill>
            </a:endParaRPr>
          </a:p>
        </p:txBody>
      </p:sp>
      <p:sp>
        <p:nvSpPr>
          <p:cNvPr id="11" name="TextBox 5"/>
          <p:cNvSpPr txBox="1">
            <a:spLocks/>
          </p:cNvSpPr>
          <p:nvPr/>
        </p:nvSpPr>
        <p:spPr>
          <a:xfrm>
            <a:off x="4572000" y="6643893"/>
            <a:ext cx="3048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a:solidFill>
                  <a:srgbClr val="871923"/>
                </a:solidFill>
              </a:rPr>
              <a:t>U.S. Department of Veterans Affairs</a:t>
            </a:r>
            <a:endParaRPr lang="en-US" sz="700">
              <a:solidFill>
                <a:prstClr val="black"/>
              </a:solidFill>
            </a:endParaRPr>
          </a:p>
        </p:txBody>
      </p:sp>
      <p:sp>
        <p:nvSpPr>
          <p:cNvPr id="13" name="Stamp"/>
          <p:cNvSpPr txBox="1"/>
          <p:nvPr/>
        </p:nvSpPr>
        <p:spPr>
          <a:xfrm>
            <a:off x="6096118" y="94"/>
            <a:ext cx="65" cy="307777"/>
          </a:xfrm>
          <a:prstGeom prst="rect">
            <a:avLst/>
          </a:prstGeom>
          <a:noFill/>
        </p:spPr>
        <p:txBody>
          <a:bodyPr wrap="none" lIns="0" tIns="45720" rIns="0" bIns="45720" rtlCol="0">
            <a:spAutoFit/>
          </a:bodyPr>
          <a:lstStyle/>
          <a:p>
            <a:pPr algn="ctr"/>
            <a:endParaRPr lang="en-US" sz="1400" b="1">
              <a:solidFill>
                <a:srgbClr val="871923"/>
              </a:solidFill>
            </a:endParaRPr>
          </a:p>
        </p:txBody>
      </p:sp>
      <p:sp>
        <p:nvSpPr>
          <p:cNvPr id="4" name="Oval 3">
            <a:extLst>
              <a:ext uri="{FF2B5EF4-FFF2-40B4-BE49-F238E27FC236}">
                <a16:creationId xmlns:a16="http://schemas.microsoft.com/office/drawing/2014/main" id="{6DF172BD-49C9-A916-F90F-B6E6852E685C}"/>
              </a:ext>
            </a:extLst>
          </p:cNvPr>
          <p:cNvSpPr/>
          <p:nvPr userDrawn="1"/>
        </p:nvSpPr>
        <p:spPr>
          <a:xfrm>
            <a:off x="10972864" y="307871"/>
            <a:ext cx="679329" cy="668298"/>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01981940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409696269"/>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536574" y="336089"/>
            <a:ext cx="10153855"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536448" y="1048983"/>
            <a:ext cx="11119104"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1" name="TextBox 5"/>
          <p:cNvSpPr txBox="1">
            <a:spLocks/>
          </p:cNvSpPr>
          <p:nvPr/>
        </p:nvSpPr>
        <p:spPr>
          <a:xfrm>
            <a:off x="4572000" y="6643893"/>
            <a:ext cx="3048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a:solidFill>
                  <a:srgbClr val="871923"/>
                </a:solidFill>
              </a:rPr>
              <a:t>U.S. Department of Veterans Affairs</a:t>
            </a:r>
            <a:endParaRPr lang="en-US" sz="700">
              <a:solidFill>
                <a:prstClr val="black"/>
              </a:solidFill>
            </a:endParaRPr>
          </a:p>
        </p:txBody>
      </p:sp>
      <p:sp>
        <p:nvSpPr>
          <p:cNvPr id="9" name="Legal"/>
          <p:cNvSpPr txBox="1">
            <a:spLocks/>
          </p:cNvSpPr>
          <p:nvPr/>
        </p:nvSpPr>
        <p:spPr>
          <a:xfrm rot="16200000">
            <a:off x="9162256" y="3832613"/>
            <a:ext cx="5632704" cy="286885"/>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a:solidFill>
                  <a:srgbClr val="D8D8D8">
                    <a:lumMod val="90000"/>
                  </a:srgbClr>
                </a:solidFill>
              </a:rPr>
              <a:t>For Official Use Only (FOUO)</a:t>
            </a:r>
          </a:p>
        </p:txBody>
      </p:sp>
      <p:sp>
        <p:nvSpPr>
          <p:cNvPr id="13" name="Stamp"/>
          <p:cNvSpPr txBox="1"/>
          <p:nvPr/>
        </p:nvSpPr>
        <p:spPr>
          <a:xfrm>
            <a:off x="6096118" y="94"/>
            <a:ext cx="65" cy="307777"/>
          </a:xfrm>
          <a:prstGeom prst="rect">
            <a:avLst/>
          </a:prstGeom>
          <a:noFill/>
        </p:spPr>
        <p:txBody>
          <a:bodyPr wrap="none" lIns="0" tIns="45720" rIns="0" bIns="45720" rtlCol="0">
            <a:spAutoFit/>
          </a:bodyPr>
          <a:lstStyle/>
          <a:p>
            <a:pPr algn="ctr"/>
            <a:endParaRPr lang="en-US" sz="1400" b="1">
              <a:solidFill>
                <a:srgbClr val="871923"/>
              </a:solidFill>
            </a:endParaRPr>
          </a:p>
        </p:txBody>
      </p:sp>
      <p:sp>
        <p:nvSpPr>
          <p:cNvPr id="5" name="Oval 4">
            <a:extLst>
              <a:ext uri="{FF2B5EF4-FFF2-40B4-BE49-F238E27FC236}">
                <a16:creationId xmlns:a16="http://schemas.microsoft.com/office/drawing/2014/main" id="{E3697AE9-36A5-B9E5-79A9-9AF54D28E9DE}"/>
              </a:ext>
            </a:extLst>
          </p:cNvPr>
          <p:cNvSpPr/>
          <p:nvPr userDrawn="1"/>
        </p:nvSpPr>
        <p:spPr>
          <a:xfrm>
            <a:off x="10972864" y="307871"/>
            <a:ext cx="679329" cy="668298"/>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3099298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1052017560"/>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536574" y="336089"/>
            <a:ext cx="10153855"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536448" y="1048983"/>
            <a:ext cx="11119104"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1" name="TextBox 5"/>
          <p:cNvSpPr txBox="1">
            <a:spLocks/>
          </p:cNvSpPr>
          <p:nvPr/>
        </p:nvSpPr>
        <p:spPr>
          <a:xfrm>
            <a:off x="4572000" y="6643893"/>
            <a:ext cx="3048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a:solidFill>
                  <a:srgbClr val="871923"/>
                </a:solidFill>
              </a:rPr>
              <a:t>U.S. Department of Veterans Affairs</a:t>
            </a:r>
            <a:endParaRPr lang="en-US" sz="700">
              <a:solidFill>
                <a:prstClr val="black"/>
              </a:solidFill>
            </a:endParaRPr>
          </a:p>
        </p:txBody>
      </p:sp>
      <p:sp>
        <p:nvSpPr>
          <p:cNvPr id="9" name="Legal"/>
          <p:cNvSpPr txBox="1">
            <a:spLocks/>
          </p:cNvSpPr>
          <p:nvPr/>
        </p:nvSpPr>
        <p:spPr>
          <a:xfrm rot="16200000">
            <a:off x="9162256" y="3832613"/>
            <a:ext cx="5632704" cy="286885"/>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a:solidFill>
                  <a:srgbClr val="D8D8D8">
                    <a:lumMod val="90000"/>
                  </a:srgbClr>
                </a:solidFill>
              </a:rPr>
              <a:t>For Official Use Only (FOUO)</a:t>
            </a:r>
          </a:p>
        </p:txBody>
      </p:sp>
      <p:sp>
        <p:nvSpPr>
          <p:cNvPr id="13" name="Stamp"/>
          <p:cNvSpPr txBox="1"/>
          <p:nvPr/>
        </p:nvSpPr>
        <p:spPr>
          <a:xfrm>
            <a:off x="6096118" y="94"/>
            <a:ext cx="65" cy="307777"/>
          </a:xfrm>
          <a:prstGeom prst="rect">
            <a:avLst/>
          </a:prstGeom>
          <a:noFill/>
        </p:spPr>
        <p:txBody>
          <a:bodyPr wrap="none" lIns="0" tIns="45720" rIns="0" bIns="45720" rtlCol="0">
            <a:spAutoFit/>
          </a:bodyPr>
          <a:lstStyle/>
          <a:p>
            <a:pPr algn="ctr"/>
            <a:endParaRPr lang="en-US" sz="1400" b="1">
              <a:solidFill>
                <a:srgbClr val="871923"/>
              </a:solidFill>
            </a:endParaRPr>
          </a:p>
        </p:txBody>
      </p:sp>
      <p:sp>
        <p:nvSpPr>
          <p:cNvPr id="5" name="Oval 4">
            <a:extLst>
              <a:ext uri="{FF2B5EF4-FFF2-40B4-BE49-F238E27FC236}">
                <a16:creationId xmlns:a16="http://schemas.microsoft.com/office/drawing/2014/main" id="{073176E7-23E2-C631-C77D-F11679E40A04}"/>
              </a:ext>
            </a:extLst>
          </p:cNvPr>
          <p:cNvSpPr/>
          <p:nvPr userDrawn="1"/>
        </p:nvSpPr>
        <p:spPr>
          <a:xfrm>
            <a:off x="10972864" y="307871"/>
            <a:ext cx="679329" cy="668298"/>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382653272"/>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3556081997"/>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536574" y="336089"/>
            <a:ext cx="10153855"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536448" y="1048983"/>
            <a:ext cx="11119104"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1" name="TextBox 5"/>
          <p:cNvSpPr txBox="1">
            <a:spLocks/>
          </p:cNvSpPr>
          <p:nvPr/>
        </p:nvSpPr>
        <p:spPr>
          <a:xfrm>
            <a:off x="4572000" y="6643893"/>
            <a:ext cx="3048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a:solidFill>
                  <a:srgbClr val="871923"/>
                </a:solidFill>
              </a:rPr>
              <a:t>U.S. Department of Veterans Affairs</a:t>
            </a:r>
            <a:endParaRPr lang="en-US" sz="700">
              <a:solidFill>
                <a:prstClr val="black"/>
              </a:solidFill>
            </a:endParaRPr>
          </a:p>
        </p:txBody>
      </p:sp>
      <p:sp>
        <p:nvSpPr>
          <p:cNvPr id="13" name="Stamp"/>
          <p:cNvSpPr txBox="1"/>
          <p:nvPr/>
        </p:nvSpPr>
        <p:spPr>
          <a:xfrm>
            <a:off x="6096118" y="94"/>
            <a:ext cx="65" cy="307777"/>
          </a:xfrm>
          <a:prstGeom prst="rect">
            <a:avLst/>
          </a:prstGeom>
          <a:noFill/>
        </p:spPr>
        <p:txBody>
          <a:bodyPr wrap="none" lIns="0" tIns="45720" rIns="0" bIns="45720" rtlCol="0">
            <a:spAutoFit/>
          </a:bodyPr>
          <a:lstStyle/>
          <a:p>
            <a:pPr algn="ctr"/>
            <a:endParaRPr lang="en-US" sz="1400" b="1">
              <a:solidFill>
                <a:srgbClr val="871923"/>
              </a:solidFill>
            </a:endParaRPr>
          </a:p>
        </p:txBody>
      </p:sp>
      <p:sp>
        <p:nvSpPr>
          <p:cNvPr id="5" name="Oval 4">
            <a:extLst>
              <a:ext uri="{FF2B5EF4-FFF2-40B4-BE49-F238E27FC236}">
                <a16:creationId xmlns:a16="http://schemas.microsoft.com/office/drawing/2014/main" id="{2BBABCEF-93F2-C80C-0F4F-CFD0E266271E}"/>
              </a:ext>
            </a:extLst>
          </p:cNvPr>
          <p:cNvSpPr/>
          <p:nvPr userDrawn="1"/>
        </p:nvSpPr>
        <p:spPr>
          <a:xfrm>
            <a:off x="10972864" y="307871"/>
            <a:ext cx="679329" cy="668298"/>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87546754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1811273715"/>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536574" y="336089"/>
            <a:ext cx="10153855"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536448" y="1048983"/>
            <a:ext cx="11119104"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1" name="TextBox 5"/>
          <p:cNvSpPr txBox="1">
            <a:spLocks/>
          </p:cNvSpPr>
          <p:nvPr/>
        </p:nvSpPr>
        <p:spPr>
          <a:xfrm>
            <a:off x="4572000" y="6643893"/>
            <a:ext cx="3048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a:solidFill>
                  <a:srgbClr val="871923"/>
                </a:solidFill>
              </a:rPr>
              <a:t>U.S. Department of Veterans Affairs</a:t>
            </a:r>
            <a:endParaRPr lang="en-US" sz="700">
              <a:solidFill>
                <a:prstClr val="black"/>
              </a:solidFill>
            </a:endParaRPr>
          </a:p>
        </p:txBody>
      </p:sp>
      <p:sp>
        <p:nvSpPr>
          <p:cNvPr id="13" name="Stamp"/>
          <p:cNvSpPr txBox="1"/>
          <p:nvPr/>
        </p:nvSpPr>
        <p:spPr>
          <a:xfrm>
            <a:off x="6096118" y="94"/>
            <a:ext cx="65" cy="307777"/>
          </a:xfrm>
          <a:prstGeom prst="rect">
            <a:avLst/>
          </a:prstGeom>
          <a:noFill/>
        </p:spPr>
        <p:txBody>
          <a:bodyPr wrap="none" lIns="0" tIns="45720" rIns="0" bIns="45720" rtlCol="0">
            <a:spAutoFit/>
          </a:bodyPr>
          <a:lstStyle/>
          <a:p>
            <a:pPr algn="ctr"/>
            <a:endParaRPr lang="en-US" sz="1400" b="1">
              <a:solidFill>
                <a:srgbClr val="871923"/>
              </a:solidFill>
            </a:endParaRPr>
          </a:p>
        </p:txBody>
      </p:sp>
      <p:sp>
        <p:nvSpPr>
          <p:cNvPr id="5" name="Oval 4">
            <a:extLst>
              <a:ext uri="{FF2B5EF4-FFF2-40B4-BE49-F238E27FC236}">
                <a16:creationId xmlns:a16="http://schemas.microsoft.com/office/drawing/2014/main" id="{3C8CAC10-94E3-BE2C-0F7C-C899069D6C46}"/>
              </a:ext>
            </a:extLst>
          </p:cNvPr>
          <p:cNvSpPr/>
          <p:nvPr userDrawn="1"/>
        </p:nvSpPr>
        <p:spPr>
          <a:xfrm>
            <a:off x="10972864" y="307871"/>
            <a:ext cx="679329" cy="668298"/>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807644585"/>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873251159"/>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536574" y="336089"/>
            <a:ext cx="10153855"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536448" y="1048983"/>
            <a:ext cx="11119104"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1" name="TextBox 5"/>
          <p:cNvSpPr txBox="1">
            <a:spLocks/>
          </p:cNvSpPr>
          <p:nvPr/>
        </p:nvSpPr>
        <p:spPr>
          <a:xfrm>
            <a:off x="4572000" y="6643893"/>
            <a:ext cx="3048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a:solidFill>
                  <a:srgbClr val="871923"/>
                </a:solidFill>
              </a:rPr>
              <a:t>U.S. Department of Veterans Affairs</a:t>
            </a:r>
            <a:endParaRPr lang="en-US" sz="700">
              <a:solidFill>
                <a:prstClr val="black"/>
              </a:solidFill>
            </a:endParaRPr>
          </a:p>
        </p:txBody>
      </p:sp>
      <p:sp>
        <p:nvSpPr>
          <p:cNvPr id="13" name="Stamp"/>
          <p:cNvSpPr txBox="1"/>
          <p:nvPr/>
        </p:nvSpPr>
        <p:spPr>
          <a:xfrm>
            <a:off x="6096118" y="94"/>
            <a:ext cx="65" cy="307777"/>
          </a:xfrm>
          <a:prstGeom prst="rect">
            <a:avLst/>
          </a:prstGeom>
          <a:noFill/>
        </p:spPr>
        <p:txBody>
          <a:bodyPr wrap="none" lIns="0" tIns="45720" rIns="0" bIns="45720" rtlCol="0">
            <a:spAutoFit/>
          </a:bodyPr>
          <a:lstStyle/>
          <a:p>
            <a:pPr algn="ctr"/>
            <a:endParaRPr lang="en-US" sz="1400" b="1">
              <a:solidFill>
                <a:srgbClr val="871923"/>
              </a:solidFill>
            </a:endParaRPr>
          </a:p>
        </p:txBody>
      </p:sp>
      <p:sp>
        <p:nvSpPr>
          <p:cNvPr id="5" name="Oval 4">
            <a:extLst>
              <a:ext uri="{FF2B5EF4-FFF2-40B4-BE49-F238E27FC236}">
                <a16:creationId xmlns:a16="http://schemas.microsoft.com/office/drawing/2014/main" id="{DA86673C-1063-C2E8-97E2-B5978F83EBDA}"/>
              </a:ext>
            </a:extLst>
          </p:cNvPr>
          <p:cNvSpPr/>
          <p:nvPr userDrawn="1"/>
        </p:nvSpPr>
        <p:spPr>
          <a:xfrm>
            <a:off x="10972864" y="307871"/>
            <a:ext cx="679329" cy="668298"/>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3731367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3146038650"/>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536574" y="336089"/>
            <a:ext cx="10153855"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536448" y="1048983"/>
            <a:ext cx="11119104"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1" name="TextBox 5"/>
          <p:cNvSpPr txBox="1">
            <a:spLocks/>
          </p:cNvSpPr>
          <p:nvPr/>
        </p:nvSpPr>
        <p:spPr>
          <a:xfrm>
            <a:off x="4572000" y="6643893"/>
            <a:ext cx="3048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a:solidFill>
                  <a:srgbClr val="871923"/>
                </a:solidFill>
              </a:rPr>
              <a:t>U.S. Department of Veterans Affairs</a:t>
            </a:r>
            <a:endParaRPr lang="en-US" sz="700">
              <a:solidFill>
                <a:prstClr val="black"/>
              </a:solidFill>
            </a:endParaRPr>
          </a:p>
        </p:txBody>
      </p:sp>
      <p:sp>
        <p:nvSpPr>
          <p:cNvPr id="13" name="Stamp"/>
          <p:cNvSpPr txBox="1"/>
          <p:nvPr/>
        </p:nvSpPr>
        <p:spPr>
          <a:xfrm>
            <a:off x="6096118" y="94"/>
            <a:ext cx="65" cy="307777"/>
          </a:xfrm>
          <a:prstGeom prst="rect">
            <a:avLst/>
          </a:prstGeom>
          <a:noFill/>
        </p:spPr>
        <p:txBody>
          <a:bodyPr wrap="none" lIns="0" tIns="45720" rIns="0" bIns="45720" rtlCol="0">
            <a:spAutoFit/>
          </a:bodyPr>
          <a:lstStyle/>
          <a:p>
            <a:pPr algn="ctr"/>
            <a:endParaRPr lang="en-US" sz="1400" b="1">
              <a:solidFill>
                <a:srgbClr val="871923"/>
              </a:solidFill>
            </a:endParaRPr>
          </a:p>
        </p:txBody>
      </p:sp>
      <p:sp>
        <p:nvSpPr>
          <p:cNvPr id="5" name="Oval 4">
            <a:extLst>
              <a:ext uri="{FF2B5EF4-FFF2-40B4-BE49-F238E27FC236}">
                <a16:creationId xmlns:a16="http://schemas.microsoft.com/office/drawing/2014/main" id="{8B2C407F-B837-3D29-3A2A-78A1BB8E324E}"/>
              </a:ext>
            </a:extLst>
          </p:cNvPr>
          <p:cNvSpPr/>
          <p:nvPr userDrawn="1"/>
        </p:nvSpPr>
        <p:spPr>
          <a:xfrm>
            <a:off x="10972864" y="307871"/>
            <a:ext cx="679329" cy="668298"/>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308810225"/>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63273EC-6A62-4BAF-9DC0-F7BA81BE9B21}"/>
              </a:ext>
            </a:extLst>
          </p:cNvPr>
          <p:cNvGraphicFramePr>
            <a:graphicFrameLocks noChangeAspect="1"/>
          </p:cNvGraphicFramePr>
          <p:nvPr>
            <p:custDataLst>
              <p:tags r:id="rId13"/>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15" imgW="395" imgH="394" progId="TCLayout.ActiveDocument.1">
                  <p:embed/>
                </p:oleObj>
              </mc:Choice>
              <mc:Fallback>
                <p:oleObj name="think-cell Slide" r:id="rId15" imgW="395" imgH="394" progId="TCLayout.ActiveDocument.1">
                  <p:embed/>
                  <p:pic>
                    <p:nvPicPr>
                      <p:cNvPr id="4" name="Object 3" hidden="1">
                        <a:extLst>
                          <a:ext uri="{FF2B5EF4-FFF2-40B4-BE49-F238E27FC236}">
                            <a16:creationId xmlns:a16="http://schemas.microsoft.com/office/drawing/2014/main" id="{C63273EC-6A62-4BAF-9DC0-F7BA81BE9B21}"/>
                          </a:ext>
                        </a:extLst>
                      </p:cNvPr>
                      <p:cNvPicPr/>
                      <p:nvPr/>
                    </p:nvPicPr>
                    <p:blipFill>
                      <a:blip r:embed="rId16"/>
                      <a:stretch>
                        <a:fillRect/>
                      </a:stretch>
                    </p:blipFill>
                    <p:spPr>
                      <a:xfrm>
                        <a:off x="2119" y="1588"/>
                        <a:ext cx="2117" cy="1588"/>
                      </a:xfrm>
                      <a:prstGeom prst="rect">
                        <a:avLst/>
                      </a:prstGeom>
                    </p:spPr>
                  </p:pic>
                </p:oleObj>
              </mc:Fallback>
            </mc:AlternateContent>
          </a:graphicData>
        </a:graphic>
      </p:graphicFrame>
      <p:sp>
        <p:nvSpPr>
          <p:cNvPr id="3074" name="Title Placeholder 1"/>
          <p:cNvSpPr>
            <a:spLocks noGrp="1"/>
          </p:cNvSpPr>
          <p:nvPr>
            <p:ph type="title"/>
          </p:nvPr>
        </p:nvSpPr>
        <p:spPr bwMode="auto">
          <a:xfrm>
            <a:off x="1422401" y="46039"/>
            <a:ext cx="96647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3075" name="Text Placeholder 2"/>
          <p:cNvSpPr>
            <a:spLocks noGrp="1"/>
          </p:cNvSpPr>
          <p:nvPr>
            <p:ph type="body" idx="1"/>
          </p:nvPr>
        </p:nvSpPr>
        <p:spPr bwMode="auto">
          <a:xfrm>
            <a:off x="609600" y="1295400"/>
            <a:ext cx="1097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grpSp>
        <p:nvGrpSpPr>
          <p:cNvPr id="3078" name="Group 42"/>
          <p:cNvGrpSpPr>
            <a:grpSpLocks/>
          </p:cNvGrpSpPr>
          <p:nvPr/>
        </p:nvGrpSpPr>
        <p:grpSpPr bwMode="auto">
          <a:xfrm>
            <a:off x="0" y="914400"/>
            <a:ext cx="12192000" cy="46038"/>
            <a:chOff x="336" y="2592"/>
            <a:chExt cx="5040" cy="144"/>
          </a:xfrm>
        </p:grpSpPr>
        <p:sp>
          <p:nvSpPr>
            <p:cNvPr id="2" name="Rectangle 39"/>
            <p:cNvSpPr>
              <a:spLocks noChangeArrowheads="1"/>
            </p:cNvSpPr>
            <p:nvPr/>
          </p:nvSpPr>
          <p:spPr bwMode="auto">
            <a:xfrm>
              <a:off x="336" y="2592"/>
              <a:ext cx="1680" cy="144"/>
            </a:xfrm>
            <a:prstGeom prst="rect">
              <a:avLst/>
            </a:prstGeom>
            <a:solidFill>
              <a:srgbClr val="CC0000"/>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1350">
                <a:solidFill>
                  <a:srgbClr val="000000"/>
                </a:solidFill>
                <a:ea typeface="ＭＳ Ｐゴシック" panose="020B0600070205080204" pitchFamily="34" charset="-128"/>
                <a:cs typeface="Arial" charset="0"/>
              </a:endParaRPr>
            </a:p>
          </p:txBody>
        </p:sp>
        <p:sp>
          <p:nvSpPr>
            <p:cNvPr id="2059" name="Rectangle 40"/>
            <p:cNvSpPr>
              <a:spLocks noChangeArrowheads="1"/>
            </p:cNvSpPr>
            <p:nvPr/>
          </p:nvSpPr>
          <p:spPr bwMode="auto">
            <a:xfrm>
              <a:off x="2016" y="2592"/>
              <a:ext cx="1680" cy="144"/>
            </a:xfrm>
            <a:prstGeom prst="rect">
              <a:avLst/>
            </a:prstGeom>
            <a:solidFill>
              <a:srgbClr val="FFFF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1350">
                <a:solidFill>
                  <a:srgbClr val="000000"/>
                </a:solidFill>
                <a:ea typeface="ＭＳ Ｐゴシック" panose="020B0600070205080204" pitchFamily="34" charset="-128"/>
                <a:cs typeface="Arial" charset="0"/>
              </a:endParaRPr>
            </a:p>
          </p:txBody>
        </p:sp>
        <p:sp>
          <p:nvSpPr>
            <p:cNvPr id="2060" name="Rectangle 41"/>
            <p:cNvSpPr>
              <a:spLocks noChangeArrowheads="1"/>
            </p:cNvSpPr>
            <p:nvPr/>
          </p:nvSpPr>
          <p:spPr bwMode="auto">
            <a:xfrm>
              <a:off x="3696" y="2592"/>
              <a:ext cx="1680" cy="144"/>
            </a:xfrm>
            <a:prstGeom prst="rect">
              <a:avLst/>
            </a:prstGeom>
            <a:solidFill>
              <a:srgbClr val="0000C4"/>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1350">
                <a:solidFill>
                  <a:srgbClr val="000000"/>
                </a:solidFill>
                <a:ea typeface="ＭＳ Ｐゴシック" panose="020B0600070205080204" pitchFamily="34" charset="-128"/>
                <a:cs typeface="Arial" charset="0"/>
              </a:endParaRPr>
            </a:p>
          </p:txBody>
        </p:sp>
      </p:grpSp>
      <p:graphicFrame>
        <p:nvGraphicFramePr>
          <p:cNvPr id="3" name="Object 2" hidden="1">
            <a:extLst>
              <a:ext uri="{FF2B5EF4-FFF2-40B4-BE49-F238E27FC236}">
                <a16:creationId xmlns:a16="http://schemas.microsoft.com/office/drawing/2014/main" id="{A2E1537A-5D90-1A09-7B20-9939228DB8A9}"/>
              </a:ext>
            </a:extLst>
          </p:cNvPr>
          <p:cNvGraphicFramePr>
            <a:graphicFrameLocks noChangeAspect="1"/>
          </p:cNvGraphicFramePr>
          <p:nvPr userDrawn="1">
            <p:custDataLst>
              <p:tags r:id="rId14"/>
            </p:custDataLst>
            <p:extLst>
              <p:ext uri="{D42A27DB-BD31-4B8C-83A1-F6EECF244321}">
                <p14:modId xmlns:p14="http://schemas.microsoft.com/office/powerpoint/2010/main" val="581743501"/>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3" name="Object 2" hidden="1">
                        <a:extLst>
                          <a:ext uri="{FF2B5EF4-FFF2-40B4-BE49-F238E27FC236}">
                            <a16:creationId xmlns:a16="http://schemas.microsoft.com/office/drawing/2014/main" id="{A2E1537A-5D90-1A09-7B20-9939228DB8A9}"/>
                          </a:ext>
                        </a:extLst>
                      </p:cNvPr>
                      <p:cNvPicPr/>
                      <p:nvPr/>
                    </p:nvPicPr>
                    <p:blipFill>
                      <a:blip r:embed="rId18"/>
                      <a:stretch>
                        <a:fillRect/>
                      </a:stretch>
                    </p:blipFill>
                    <p:spPr>
                      <a:xfrm>
                        <a:off x="2119" y="1590"/>
                        <a:ext cx="2116" cy="1587"/>
                      </a:xfrm>
                      <a:prstGeom prst="rect">
                        <a:avLst/>
                      </a:prstGeom>
                    </p:spPr>
                  </p:pic>
                </p:oleObj>
              </mc:Fallback>
            </mc:AlternateContent>
          </a:graphicData>
        </a:graphic>
      </p:graphicFrame>
      <p:sp>
        <p:nvSpPr>
          <p:cNvPr id="5" name="Oval 4">
            <a:extLst>
              <a:ext uri="{FF2B5EF4-FFF2-40B4-BE49-F238E27FC236}">
                <a16:creationId xmlns:a16="http://schemas.microsoft.com/office/drawing/2014/main" id="{72BC22A1-E884-FAA1-B0DF-A4B99B6FB1A6}"/>
              </a:ext>
            </a:extLst>
          </p:cNvPr>
          <p:cNvSpPr/>
          <p:nvPr userDrawn="1"/>
        </p:nvSpPr>
        <p:spPr>
          <a:xfrm>
            <a:off x="371536" y="150281"/>
            <a:ext cx="679329" cy="668298"/>
          </a:xfrm>
          <a:prstGeom prst="ellipse">
            <a:avLst/>
          </a:prstGeom>
          <a:blipFill dpi="0" rotWithShape="1">
            <a:blip r:embed="rId19"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170030986"/>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74" r:id="rId9"/>
    <p:sldLayoutId id="2147484875" r:id="rId10"/>
    <p:sldLayoutId id="2147484876" r:id="rId11"/>
  </p:sldLayoutIdLst>
  <p:hf sldNum="0" hdr="0" dt="0"/>
  <p:txStyles>
    <p:titleStyle>
      <a:lvl1pPr algn="l" rtl="0" eaLnBrk="1" fontAlgn="base" hangingPunct="1">
        <a:spcBef>
          <a:spcPct val="0"/>
        </a:spcBef>
        <a:spcAft>
          <a:spcPct val="0"/>
        </a:spcAft>
        <a:defRPr sz="2100" b="1" kern="1200">
          <a:solidFill>
            <a:schemeClr val="tx2"/>
          </a:solidFill>
          <a:latin typeface="+mj-lt"/>
          <a:ea typeface="MS PGothic" panose="020B0600070205080204" pitchFamily="34" charset="-128"/>
          <a:cs typeface="Times New Roman" pitchFamily="18" charset="0"/>
        </a:defRPr>
      </a:lvl1pPr>
      <a:lvl2pPr algn="ctr" rtl="0" eaLnBrk="1" fontAlgn="base" hangingPunct="1">
        <a:spcBef>
          <a:spcPct val="0"/>
        </a:spcBef>
        <a:spcAft>
          <a:spcPct val="0"/>
        </a:spcAft>
        <a:defRPr sz="2100" b="1">
          <a:solidFill>
            <a:schemeClr val="tx1"/>
          </a:solidFill>
          <a:latin typeface="Calibri" panose="020F0502020204030204" pitchFamily="34" charset="0"/>
          <a:ea typeface="MS PGothic" panose="020B0600070205080204" pitchFamily="34" charset="-128"/>
          <a:cs typeface="Times New Roman" pitchFamily="18" charset="0"/>
        </a:defRPr>
      </a:lvl2pPr>
      <a:lvl3pPr algn="ctr" rtl="0" eaLnBrk="1" fontAlgn="base" hangingPunct="1">
        <a:spcBef>
          <a:spcPct val="0"/>
        </a:spcBef>
        <a:spcAft>
          <a:spcPct val="0"/>
        </a:spcAft>
        <a:defRPr sz="2100" b="1">
          <a:solidFill>
            <a:schemeClr val="tx1"/>
          </a:solidFill>
          <a:latin typeface="Calibri" panose="020F0502020204030204" pitchFamily="34" charset="0"/>
          <a:ea typeface="MS PGothic" panose="020B0600070205080204" pitchFamily="34" charset="-128"/>
          <a:cs typeface="Times New Roman" pitchFamily="18" charset="0"/>
        </a:defRPr>
      </a:lvl3pPr>
      <a:lvl4pPr algn="ctr" rtl="0" eaLnBrk="1" fontAlgn="base" hangingPunct="1">
        <a:spcBef>
          <a:spcPct val="0"/>
        </a:spcBef>
        <a:spcAft>
          <a:spcPct val="0"/>
        </a:spcAft>
        <a:defRPr sz="2100" b="1">
          <a:solidFill>
            <a:schemeClr val="tx1"/>
          </a:solidFill>
          <a:latin typeface="Calibri" panose="020F0502020204030204" pitchFamily="34" charset="0"/>
          <a:ea typeface="MS PGothic" panose="020B0600070205080204" pitchFamily="34" charset="-128"/>
          <a:cs typeface="Times New Roman" pitchFamily="18" charset="0"/>
        </a:defRPr>
      </a:lvl4pPr>
      <a:lvl5pPr algn="ctr" rtl="0" eaLnBrk="1" fontAlgn="base" hangingPunct="1">
        <a:spcBef>
          <a:spcPct val="0"/>
        </a:spcBef>
        <a:spcAft>
          <a:spcPct val="0"/>
        </a:spcAft>
        <a:defRPr sz="2100" b="1">
          <a:solidFill>
            <a:schemeClr val="tx1"/>
          </a:solidFill>
          <a:latin typeface="Calibri" panose="020F0502020204030204" pitchFamily="34" charset="0"/>
          <a:ea typeface="MS PGothic" panose="020B0600070205080204" pitchFamily="34" charset="-128"/>
          <a:cs typeface="Times New Roman" pitchFamily="18" charset="0"/>
        </a:defRPr>
      </a:lvl5pPr>
      <a:lvl6pPr marL="342892" algn="ctr" rtl="0" eaLnBrk="1" fontAlgn="base" hangingPunct="1">
        <a:spcBef>
          <a:spcPct val="0"/>
        </a:spcBef>
        <a:spcAft>
          <a:spcPct val="0"/>
        </a:spcAft>
        <a:defRPr sz="2100" b="1">
          <a:solidFill>
            <a:schemeClr val="tx1"/>
          </a:solidFill>
          <a:latin typeface="Times New Roman" pitchFamily="18" charset="0"/>
          <a:cs typeface="Times New Roman" pitchFamily="18" charset="0"/>
        </a:defRPr>
      </a:lvl6pPr>
      <a:lvl7pPr marL="685783" algn="ctr" rtl="0" eaLnBrk="1" fontAlgn="base" hangingPunct="1">
        <a:spcBef>
          <a:spcPct val="0"/>
        </a:spcBef>
        <a:spcAft>
          <a:spcPct val="0"/>
        </a:spcAft>
        <a:defRPr sz="2100" b="1">
          <a:solidFill>
            <a:schemeClr val="tx1"/>
          </a:solidFill>
          <a:latin typeface="Times New Roman" pitchFamily="18" charset="0"/>
          <a:cs typeface="Times New Roman" pitchFamily="18" charset="0"/>
        </a:defRPr>
      </a:lvl7pPr>
      <a:lvl8pPr marL="1028675" algn="ctr" rtl="0" eaLnBrk="1" fontAlgn="base" hangingPunct="1">
        <a:spcBef>
          <a:spcPct val="0"/>
        </a:spcBef>
        <a:spcAft>
          <a:spcPct val="0"/>
        </a:spcAft>
        <a:defRPr sz="2100" b="1">
          <a:solidFill>
            <a:schemeClr val="tx1"/>
          </a:solidFill>
          <a:latin typeface="Times New Roman" pitchFamily="18" charset="0"/>
          <a:cs typeface="Times New Roman" pitchFamily="18" charset="0"/>
        </a:defRPr>
      </a:lvl8pPr>
      <a:lvl9pPr marL="1371566" algn="ctr" rtl="0" eaLnBrk="1" fontAlgn="base" hangingPunct="1">
        <a:spcBef>
          <a:spcPct val="0"/>
        </a:spcBef>
        <a:spcAft>
          <a:spcPct val="0"/>
        </a:spcAft>
        <a:defRPr sz="2100" b="1">
          <a:solidFill>
            <a:schemeClr val="tx1"/>
          </a:solidFill>
          <a:latin typeface="Times New Roman" pitchFamily="18" charset="0"/>
          <a:cs typeface="Times New Roman" pitchFamily="18" charset="0"/>
        </a:defRPr>
      </a:lvl9pPr>
    </p:titleStyle>
    <p:bodyStyle>
      <a:lvl1pPr marL="0" indent="0" algn="l" rtl="0" eaLnBrk="1" fontAlgn="base" hangingPunct="1">
        <a:spcBef>
          <a:spcPct val="20000"/>
        </a:spcBef>
        <a:spcAft>
          <a:spcPct val="0"/>
        </a:spcAft>
        <a:buFontTx/>
        <a:buNone/>
        <a:defRPr sz="1800" kern="1200">
          <a:solidFill>
            <a:schemeClr val="tx1"/>
          </a:solidFill>
          <a:latin typeface="+mn-lt"/>
          <a:ea typeface="MS PGothic" panose="020B0600070205080204" pitchFamily="34" charset="-128"/>
          <a:cs typeface="ＭＳ Ｐゴシック" pitchFamily="34" charset="-128"/>
        </a:defRPr>
      </a:lvl1pPr>
      <a:lvl2pPr marL="557199" indent="-214308"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ＭＳ Ｐゴシック" pitchFamily="34" charset="-128"/>
        </a:defRPr>
      </a:lvl2pPr>
      <a:lvl3pPr marL="857228" indent="-171446"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ＭＳ Ｐゴシック" pitchFamily="34" charset="-128"/>
        </a:defRPr>
      </a:lvl3pPr>
      <a:lvl4pPr marL="1200120" indent="-171446" algn="l"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MS PGothic" panose="020B0600070205080204" pitchFamily="34" charset="-128"/>
          <a:cs typeface="ＭＳ Ｐゴシック" pitchFamily="34" charset="-128"/>
        </a:defRPr>
      </a:lvl4pPr>
      <a:lvl5pPr marL="1543012" indent="-171446" algn="l"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MS PGothic" panose="020B0600070205080204" pitchFamily="34" charset="-128"/>
          <a:cs typeface="ＭＳ Ｐゴシック" pitchFamily="34" charset="-128"/>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ntalhealth.va.gov/suicide_prevention/docs/Brochure-for-Veterans-Means-Safety-Messaging_508_CLEARED_11-15-19.pdf" TargetMode="External"/><Relationship Id="rId2" Type="http://schemas.openxmlformats.org/officeDocument/2006/relationships/notesSlide" Target="../notesSlides/notesSlide9.xml"/><Relationship Id="rId1" Type="http://schemas.openxmlformats.org/officeDocument/2006/relationships/slideLayout" Target="../slideLayouts/slideLayout43.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hyperlink" Target="https://learn.psycharmor.org/courses/what-is-the-crisis-response-plan" TargetMode="External"/><Relationship Id="rId3" Type="http://schemas.openxmlformats.org/officeDocument/2006/relationships/image" Target="../media/image54.jpeg"/><Relationship Id="rId7" Type="http://schemas.openxmlformats.org/officeDocument/2006/relationships/hyperlink" Target="https://learn.psycharmor.org/courses/suicide-in-military-members-and-vetera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hyperlink" Target="https://learn.psycharmor.org/courses/va-save-preventing-caregiver-suicide" TargetMode="External"/><Relationship Id="rId5" Type="http://schemas.openxmlformats.org/officeDocument/2006/relationships/hyperlink" Target="https://psycharmor.org/courses/s-a-v-e/" TargetMode="External"/><Relationship Id="rId10" Type="http://schemas.openxmlformats.org/officeDocument/2006/relationships/hyperlink" Target="https://learn.psycharmor.org/courses/women-who-serve" TargetMode="External"/><Relationship Id="rId4" Type="http://schemas.openxmlformats.org/officeDocument/2006/relationships/image" Target="../media/image55.png"/><Relationship Id="rId9" Type="http://schemas.openxmlformats.org/officeDocument/2006/relationships/hyperlink" Target="https://learn.psycharmor.org/courses/firearms-and-suicide-in-the-military-connected-community-medical-professional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veteranscrisisline.net/find-resources/local-resource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hyperlink" Target="https://www.ptsd.va.gov/appvid/mobile/index.asp" TargetMode="External"/><Relationship Id="rId7"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hyperlink" Target="https://mobile.va.gov/appstor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9274C-DFE9-2798-4125-C79AA8F580DC}"/>
              </a:ext>
            </a:extLst>
          </p:cNvPr>
          <p:cNvSpPr>
            <a:spLocks noGrp="1"/>
          </p:cNvSpPr>
          <p:nvPr>
            <p:ph type="ctrTitle"/>
          </p:nvPr>
        </p:nvSpPr>
        <p:spPr>
          <a:xfrm>
            <a:off x="517723" y="3214116"/>
            <a:ext cx="10658687" cy="429767"/>
          </a:xfrm>
        </p:spPr>
        <p:txBody>
          <a:bodyPr/>
          <a:lstStyle/>
          <a:p>
            <a:r>
              <a:rPr lang="en-US" dirty="0"/>
              <a:t>Veterans Health Administration</a:t>
            </a:r>
          </a:p>
        </p:txBody>
      </p:sp>
      <p:sp>
        <p:nvSpPr>
          <p:cNvPr id="4" name="Text Placeholder 3">
            <a:extLst>
              <a:ext uri="{FF2B5EF4-FFF2-40B4-BE49-F238E27FC236}">
                <a16:creationId xmlns:a16="http://schemas.microsoft.com/office/drawing/2014/main" id="{F547582D-F20E-C5B9-D938-3D2598834BA2}"/>
              </a:ext>
            </a:extLst>
          </p:cNvPr>
          <p:cNvSpPr>
            <a:spLocks noGrp="1"/>
          </p:cNvSpPr>
          <p:nvPr>
            <p:ph type="body" sz="quarter" idx="10"/>
          </p:nvPr>
        </p:nvSpPr>
        <p:spPr>
          <a:xfrm>
            <a:off x="4473753" y="3643883"/>
            <a:ext cx="6713256" cy="184061"/>
          </a:xfrm>
        </p:spPr>
        <p:txBody>
          <a:bodyPr/>
          <a:lstStyle/>
          <a:p>
            <a:r>
              <a:rPr lang="en-US" i="1" dirty="0"/>
              <a:t>Office of Mental Health &amp; Suicide Prevention</a:t>
            </a:r>
            <a:endParaRPr lang="en-US" dirty="0"/>
          </a:p>
        </p:txBody>
      </p:sp>
      <p:sp>
        <p:nvSpPr>
          <p:cNvPr id="6" name="Text Placeholder 5">
            <a:extLst>
              <a:ext uri="{FF2B5EF4-FFF2-40B4-BE49-F238E27FC236}">
                <a16:creationId xmlns:a16="http://schemas.microsoft.com/office/drawing/2014/main" id="{F4B0FCD8-155C-D94C-7545-C94B91C26B0E}"/>
              </a:ext>
            </a:extLst>
          </p:cNvPr>
          <p:cNvSpPr>
            <a:spLocks noGrp="1"/>
          </p:cNvSpPr>
          <p:nvPr>
            <p:ph type="body" sz="quarter" idx="4294967295"/>
          </p:nvPr>
        </p:nvSpPr>
        <p:spPr>
          <a:xfrm>
            <a:off x="5120640" y="2667000"/>
            <a:ext cx="6249249" cy="674688"/>
          </a:xfrm>
          <a:prstGeom prst="rect">
            <a:avLst/>
          </a:prstGeom>
        </p:spPr>
        <p:txBody>
          <a:bodyPr/>
          <a:lstStyle/>
          <a:p>
            <a:pPr marL="0" indent="0" algn="ctr">
              <a:buNone/>
            </a:pPr>
            <a:r>
              <a:rPr lang="en-US" sz="3600" b="1" dirty="0">
                <a:effectLst>
                  <a:outerShdw blurRad="38100" dist="38100" dir="2700000" algn="tl">
                    <a:srgbClr val="000000">
                      <a:alpha val="43137"/>
                    </a:srgbClr>
                  </a:outerShdw>
                </a:effectLst>
              </a:rPr>
              <a:t>Preventing Veteran Suicide</a:t>
            </a:r>
          </a:p>
        </p:txBody>
      </p:sp>
    </p:spTree>
    <p:extLst>
      <p:ext uri="{BB962C8B-B14F-4D97-AF65-F5344CB8AC3E}">
        <p14:creationId xmlns:p14="http://schemas.microsoft.com/office/powerpoint/2010/main" val="1316628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C964D-C0A0-E53E-1861-4F0C26AC4BC2}"/>
              </a:ext>
            </a:extLst>
          </p:cNvPr>
          <p:cNvSpPr>
            <a:spLocks noGrp="1"/>
          </p:cNvSpPr>
          <p:nvPr>
            <p:ph type="title"/>
          </p:nvPr>
        </p:nvSpPr>
        <p:spPr>
          <a:xfrm>
            <a:off x="536448" y="197031"/>
            <a:ext cx="10182351" cy="831669"/>
          </a:xfrm>
        </p:spPr>
        <p:txBody>
          <a:bodyPr>
            <a:noAutofit/>
          </a:bodyPr>
          <a:lstStyle/>
          <a:p>
            <a:r>
              <a:rPr lang="en-US" sz="2400" dirty="0">
                <a:latin typeface="Calibri"/>
                <a:ea typeface="Calibri" panose="020F0502020204030204" pitchFamily="34" charset="0"/>
                <a:cs typeface="Calibri"/>
              </a:rPr>
              <a:t>Unadjusted Suicide Rate Per 100,000, Veterans, by Age Group, 2001-2020</a:t>
            </a:r>
            <a:endParaRPr lang="en-US" sz="2400" dirty="0"/>
          </a:p>
        </p:txBody>
      </p:sp>
      <p:graphicFrame>
        <p:nvGraphicFramePr>
          <p:cNvPr id="6" name="Content Placeholder 5">
            <a:extLst>
              <a:ext uri="{FF2B5EF4-FFF2-40B4-BE49-F238E27FC236}">
                <a16:creationId xmlns:a16="http://schemas.microsoft.com/office/drawing/2014/main" id="{B3E0A7A6-9DAC-F2B5-1A16-564195A2FB31}"/>
              </a:ext>
            </a:extLst>
          </p:cNvPr>
          <p:cNvGraphicFramePr>
            <a:graphicFrameLocks noGrp="1"/>
          </p:cNvGraphicFramePr>
          <p:nvPr>
            <p:ph idx="1"/>
            <p:extLst>
              <p:ext uri="{D42A27DB-BD31-4B8C-83A1-F6EECF244321}">
                <p14:modId xmlns:p14="http://schemas.microsoft.com/office/powerpoint/2010/main" val="366604573"/>
              </p:ext>
            </p:extLst>
          </p:nvPr>
        </p:nvGraphicFramePr>
        <p:xfrm>
          <a:off x="5232400" y="1911350"/>
          <a:ext cx="6584950" cy="45656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46EB1BC-7CB5-46C0-63B9-2FE848764D8E}"/>
              </a:ext>
            </a:extLst>
          </p:cNvPr>
          <p:cNvSpPr txBox="1"/>
          <p:nvPr/>
        </p:nvSpPr>
        <p:spPr>
          <a:xfrm>
            <a:off x="536449" y="1551421"/>
            <a:ext cx="4390635" cy="646331"/>
          </a:xfrm>
          <a:prstGeom prst="rect">
            <a:avLst/>
          </a:prstGeom>
          <a:noFill/>
        </p:spPr>
        <p:txBody>
          <a:bodyPr wrap="square">
            <a:spAutoFit/>
          </a:bodyPr>
          <a:lstStyle/>
          <a:p>
            <a:pPr>
              <a:lnSpc>
                <a:spcPct val="100000"/>
              </a:lnSpc>
            </a:pPr>
            <a:r>
              <a:rPr lang="en-US" dirty="0">
                <a:solidFill>
                  <a:schemeClr val="tx1"/>
                </a:solidFill>
              </a:rPr>
              <a:t>Fro</a:t>
            </a:r>
            <a:r>
              <a:rPr lang="en-US" dirty="0"/>
              <a:t>m 2001 through</a:t>
            </a:r>
            <a:r>
              <a:rPr lang="en-US" dirty="0">
                <a:solidFill>
                  <a:schemeClr val="tx1"/>
                </a:solidFill>
              </a:rPr>
              <a:t> 2020, the unadjusted suicide rate among Veterans:</a:t>
            </a:r>
          </a:p>
        </p:txBody>
      </p:sp>
      <p:graphicFrame>
        <p:nvGraphicFramePr>
          <p:cNvPr id="8" name="Table 8">
            <a:extLst>
              <a:ext uri="{FF2B5EF4-FFF2-40B4-BE49-F238E27FC236}">
                <a16:creationId xmlns:a16="http://schemas.microsoft.com/office/drawing/2014/main" id="{EC033C19-F1DF-2E12-F804-71B280849744}"/>
              </a:ext>
            </a:extLst>
          </p:cNvPr>
          <p:cNvGraphicFramePr>
            <a:graphicFrameLocks noGrp="1"/>
          </p:cNvGraphicFramePr>
          <p:nvPr>
            <p:extLst>
              <p:ext uri="{D42A27DB-BD31-4B8C-83A1-F6EECF244321}">
                <p14:modId xmlns:p14="http://schemas.microsoft.com/office/powerpoint/2010/main" val="1223916357"/>
              </p:ext>
            </p:extLst>
          </p:nvPr>
        </p:nvGraphicFramePr>
        <p:xfrm>
          <a:off x="1563337" y="2311403"/>
          <a:ext cx="3363747" cy="1483360"/>
        </p:xfrm>
        <a:graphic>
          <a:graphicData uri="http://schemas.openxmlformats.org/drawingml/2006/table">
            <a:tbl>
              <a:tblPr>
                <a:tableStyleId>{5C22544A-7EE6-4342-B048-85BDC9FD1C3A}</a:tableStyleId>
              </a:tblPr>
              <a:tblGrid>
                <a:gridCol w="1877554">
                  <a:extLst>
                    <a:ext uri="{9D8B030D-6E8A-4147-A177-3AD203B41FA5}">
                      <a16:colId xmlns:a16="http://schemas.microsoft.com/office/drawing/2014/main" val="3133269382"/>
                    </a:ext>
                  </a:extLst>
                </a:gridCol>
                <a:gridCol w="1486193">
                  <a:extLst>
                    <a:ext uri="{9D8B030D-6E8A-4147-A177-3AD203B41FA5}">
                      <a16:colId xmlns:a16="http://schemas.microsoft.com/office/drawing/2014/main" val="3605450915"/>
                    </a:ext>
                  </a:extLst>
                </a:gridCol>
              </a:tblGrid>
              <a:tr h="370840">
                <a:tc>
                  <a:txBody>
                    <a:bodyPr/>
                    <a:lstStyle/>
                    <a:p>
                      <a:pPr algn="r"/>
                      <a:r>
                        <a:rPr lang="en-US" sz="1800" dirty="0">
                          <a:solidFill>
                            <a:schemeClr val="tx1"/>
                          </a:solidFill>
                        </a:rPr>
                        <a:t>Ages 18-34:</a:t>
                      </a:r>
                      <a:endParaRPr lang="en-US" sz="18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Symbol" panose="05050102010706020507" pitchFamily="18" charset="2"/>
                        </a:rPr>
                        <a:t></a:t>
                      </a:r>
                      <a:r>
                        <a:rPr lang="en-US" sz="1800" dirty="0">
                          <a:solidFill>
                            <a:schemeClr val="tx1"/>
                          </a:solidFill>
                        </a:rPr>
                        <a:t>95.3%</a:t>
                      </a:r>
                    </a:p>
                  </a:txBody>
                  <a:tcPr>
                    <a:solidFill>
                      <a:schemeClr val="bg1"/>
                    </a:solidFill>
                  </a:tcPr>
                </a:tc>
                <a:extLst>
                  <a:ext uri="{0D108BD9-81ED-4DB2-BD59-A6C34878D82A}">
                    <a16:rowId xmlns:a16="http://schemas.microsoft.com/office/drawing/2014/main" val="2212579694"/>
                  </a:ext>
                </a:extLst>
              </a:tr>
              <a:tr h="370840">
                <a:tc>
                  <a:txBody>
                    <a:bodyPr/>
                    <a:lstStyle/>
                    <a:p>
                      <a:pPr algn="r"/>
                      <a:r>
                        <a:rPr lang="en-US" sz="1800" dirty="0">
                          <a:solidFill>
                            <a:schemeClr val="tx1"/>
                          </a:solidFill>
                        </a:rPr>
                        <a:t>Ages 35-54:</a:t>
                      </a:r>
                      <a:endParaRPr lang="en-US" sz="18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Symbol" panose="05050102010706020507" pitchFamily="18" charset="2"/>
                        </a:rPr>
                        <a:t></a:t>
                      </a:r>
                      <a:r>
                        <a:rPr lang="en-US" sz="1800" dirty="0">
                          <a:solidFill>
                            <a:schemeClr val="tx1"/>
                          </a:solidFill>
                        </a:rPr>
                        <a:t>12.8%</a:t>
                      </a:r>
                    </a:p>
                  </a:txBody>
                  <a:tcPr>
                    <a:solidFill>
                      <a:schemeClr val="bg1"/>
                    </a:solidFill>
                  </a:tcPr>
                </a:tc>
                <a:extLst>
                  <a:ext uri="{0D108BD9-81ED-4DB2-BD59-A6C34878D82A}">
                    <a16:rowId xmlns:a16="http://schemas.microsoft.com/office/drawing/2014/main" val="2396390141"/>
                  </a:ext>
                </a:extLst>
              </a:tr>
              <a:tr h="370840">
                <a:tc>
                  <a:txBody>
                    <a:bodyPr/>
                    <a:lstStyle/>
                    <a:p>
                      <a:pPr algn="r"/>
                      <a:r>
                        <a:rPr lang="en-US" sz="1800" dirty="0">
                          <a:solidFill>
                            <a:schemeClr val="tx1"/>
                          </a:solidFill>
                        </a:rPr>
                        <a:t>Ages 55-74: </a:t>
                      </a:r>
                      <a:endParaRPr lang="en-US" sz="18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Symbol" panose="05050102010706020507" pitchFamily="18" charset="2"/>
                        </a:rPr>
                        <a:t></a:t>
                      </a:r>
                      <a:r>
                        <a:rPr lang="en-US" sz="1800" dirty="0">
                          <a:solidFill>
                            <a:schemeClr val="tx1"/>
                          </a:solidFill>
                        </a:rPr>
                        <a:t>58.4%</a:t>
                      </a:r>
                    </a:p>
                  </a:txBody>
                  <a:tcPr>
                    <a:solidFill>
                      <a:schemeClr val="bg1"/>
                    </a:solidFill>
                  </a:tcPr>
                </a:tc>
                <a:extLst>
                  <a:ext uri="{0D108BD9-81ED-4DB2-BD59-A6C34878D82A}">
                    <a16:rowId xmlns:a16="http://schemas.microsoft.com/office/drawing/2014/main" val="1711889964"/>
                  </a:ext>
                </a:extLst>
              </a:tr>
              <a:tr h="370840">
                <a:tc>
                  <a:txBody>
                    <a:bodyPr/>
                    <a:lstStyle/>
                    <a:p>
                      <a:pPr algn="r"/>
                      <a:r>
                        <a:rPr lang="en-US" sz="1800" dirty="0">
                          <a:solidFill>
                            <a:schemeClr val="tx1"/>
                          </a:solidFill>
                        </a:rPr>
                        <a:t>75 and older: </a:t>
                      </a:r>
                      <a:endParaRPr lang="en-US" sz="1800" dirty="0"/>
                    </a:p>
                  </a:txBody>
                  <a:tcPr>
                    <a:solidFill>
                      <a:schemeClr val="bg1"/>
                    </a:solidFill>
                  </a:tcPr>
                </a:tc>
                <a:tc>
                  <a:txBody>
                    <a:bodyPr/>
                    <a:lstStyle/>
                    <a:p>
                      <a:r>
                        <a:rPr lang="en-US" sz="1800" dirty="0">
                          <a:solidFill>
                            <a:schemeClr val="tx1"/>
                          </a:solidFill>
                          <a:sym typeface="Symbol" panose="05050102010706020507" pitchFamily="18" charset="2"/>
                        </a:rPr>
                        <a:t></a:t>
                      </a:r>
                      <a:r>
                        <a:rPr lang="en-US" sz="1800" dirty="0">
                          <a:solidFill>
                            <a:schemeClr val="tx1"/>
                          </a:solidFill>
                        </a:rPr>
                        <a:t>21.2%</a:t>
                      </a:r>
                      <a:endParaRPr lang="en-US" sz="1800" dirty="0"/>
                    </a:p>
                  </a:txBody>
                  <a:tcPr>
                    <a:solidFill>
                      <a:schemeClr val="bg1"/>
                    </a:solidFill>
                  </a:tcPr>
                </a:tc>
                <a:extLst>
                  <a:ext uri="{0D108BD9-81ED-4DB2-BD59-A6C34878D82A}">
                    <a16:rowId xmlns:a16="http://schemas.microsoft.com/office/drawing/2014/main" val="4061198667"/>
                  </a:ext>
                </a:extLst>
              </a:tr>
            </a:tbl>
          </a:graphicData>
        </a:graphic>
      </p:graphicFrame>
      <p:sp>
        <p:nvSpPr>
          <p:cNvPr id="4" name="TextBox 3">
            <a:extLst>
              <a:ext uri="{FF2B5EF4-FFF2-40B4-BE49-F238E27FC236}">
                <a16:creationId xmlns:a16="http://schemas.microsoft.com/office/drawing/2014/main" id="{0A16E47C-6F22-AFFA-741A-49C76980E382}"/>
              </a:ext>
            </a:extLst>
          </p:cNvPr>
          <p:cNvSpPr txBox="1"/>
          <p:nvPr/>
        </p:nvSpPr>
        <p:spPr>
          <a:xfrm>
            <a:off x="374650" y="4005917"/>
            <a:ext cx="4762126" cy="2585323"/>
          </a:xfrm>
          <a:prstGeom prst="rect">
            <a:avLst/>
          </a:prstGeom>
          <a:noFill/>
        </p:spPr>
        <p:txBody>
          <a:bodyPr wrap="square">
            <a:spAutoFit/>
          </a:bodyPr>
          <a:lstStyle/>
          <a:p>
            <a:r>
              <a:rPr lang="en-US" sz="1800" b="0" i="0" u="none" strike="noStrike" baseline="0" dirty="0">
                <a:solidFill>
                  <a:srgbClr val="000000"/>
                </a:solidFill>
              </a:rPr>
              <a:t>In 2001, Veterans between the ages of 35 and 54 had the highest suicide rates, among both Veteran men and Veteran women. </a:t>
            </a:r>
          </a:p>
          <a:p>
            <a:endParaRPr lang="en-US" dirty="0">
              <a:solidFill>
                <a:srgbClr val="000000"/>
              </a:solidFill>
            </a:endParaRPr>
          </a:p>
          <a:p>
            <a:r>
              <a:rPr lang="en-US" sz="1800" b="0" i="0" u="none" strike="noStrike" baseline="0" dirty="0">
                <a:solidFill>
                  <a:srgbClr val="000000"/>
                </a:solidFill>
              </a:rPr>
              <a:t>In 2020, suicide rates were highest among Veterans between the ages of 18 and 34 (both male and female Veterans) - increasing from 2019 to 2020, while for all other groups, rates decreased. </a:t>
            </a:r>
          </a:p>
        </p:txBody>
      </p:sp>
    </p:spTree>
    <p:extLst>
      <p:ext uri="{BB962C8B-B14F-4D97-AF65-F5344CB8AC3E}">
        <p14:creationId xmlns:p14="http://schemas.microsoft.com/office/powerpoint/2010/main" val="25942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5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50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2" dur="500"/>
                                        <p:tgtEl>
                                          <p:spTgt spid="6">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94EA-CCA8-743C-ACBD-FA0F0390B5F7}"/>
              </a:ext>
            </a:extLst>
          </p:cNvPr>
          <p:cNvSpPr>
            <a:spLocks noGrp="1"/>
          </p:cNvSpPr>
          <p:nvPr>
            <p:ph type="title"/>
          </p:nvPr>
        </p:nvSpPr>
        <p:spPr>
          <a:xfrm>
            <a:off x="408874" y="197031"/>
            <a:ext cx="10119426" cy="818969"/>
          </a:xfrm>
        </p:spPr>
        <p:txBody>
          <a:bodyPr>
            <a:normAutofit/>
          </a:bodyPr>
          <a:lstStyle/>
          <a:p>
            <a:r>
              <a:rPr lang="en-US" sz="2800" dirty="0"/>
              <a:t>Unadjusted Suicide Rates, Veterans, by Race, 2001–2020</a:t>
            </a:r>
          </a:p>
        </p:txBody>
      </p:sp>
      <p:graphicFrame>
        <p:nvGraphicFramePr>
          <p:cNvPr id="6" name="Content Placeholder 5">
            <a:extLst>
              <a:ext uri="{FF2B5EF4-FFF2-40B4-BE49-F238E27FC236}">
                <a16:creationId xmlns:a16="http://schemas.microsoft.com/office/drawing/2014/main" id="{E4813E54-BE06-B44B-46D6-E08AD0467C2A}"/>
              </a:ext>
            </a:extLst>
          </p:cNvPr>
          <p:cNvGraphicFramePr>
            <a:graphicFrameLocks noGrp="1"/>
          </p:cNvGraphicFramePr>
          <p:nvPr>
            <p:ph idx="1"/>
            <p:extLst>
              <p:ext uri="{D42A27DB-BD31-4B8C-83A1-F6EECF244321}">
                <p14:modId xmlns:p14="http://schemas.microsoft.com/office/powerpoint/2010/main" val="2970166080"/>
              </p:ext>
            </p:extLst>
          </p:nvPr>
        </p:nvGraphicFramePr>
        <p:xfrm>
          <a:off x="5346700" y="1835150"/>
          <a:ext cx="6362700" cy="45402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ACF42C8-3AD9-CCAB-E59E-8ADA08585F90}"/>
              </a:ext>
            </a:extLst>
          </p:cNvPr>
          <p:cNvSpPr txBox="1"/>
          <p:nvPr/>
        </p:nvSpPr>
        <p:spPr>
          <a:xfrm>
            <a:off x="482600" y="1835150"/>
            <a:ext cx="4681071" cy="4247317"/>
          </a:xfrm>
          <a:prstGeom prst="rect">
            <a:avLst/>
          </a:prstGeom>
          <a:noFill/>
        </p:spPr>
        <p:txBody>
          <a:bodyPr wrap="square">
            <a:spAutoFit/>
          </a:bodyPr>
          <a:lstStyle/>
          <a:p>
            <a:pPr marR="2270" algn="just"/>
            <a:r>
              <a:rPr lang="en-US" sz="1800" b="0" i="0" u="none" strike="noStrike" baseline="0" dirty="0">
                <a:solidFill>
                  <a:srgbClr val="000000"/>
                </a:solidFill>
              </a:rPr>
              <a:t>In 2020, the suicide rate was </a:t>
            </a:r>
          </a:p>
          <a:p>
            <a:pPr marL="285750" marR="2270" indent="-285750">
              <a:buFont typeface="Arial" panose="020B0604020202020204" pitchFamily="34" charset="0"/>
              <a:buChar char="•"/>
            </a:pPr>
            <a:r>
              <a:rPr lang="en-US" dirty="0">
                <a:solidFill>
                  <a:srgbClr val="000000"/>
                </a:solidFill>
              </a:rPr>
              <a:t>14.2 per 100,000 among Black or African American Veterans. </a:t>
            </a:r>
          </a:p>
          <a:p>
            <a:pPr marL="285750" marR="2270" indent="-285750">
              <a:buFont typeface="Arial" panose="020B0604020202020204" pitchFamily="34" charset="0"/>
              <a:buChar char="•"/>
            </a:pPr>
            <a:r>
              <a:rPr lang="en-US" dirty="0">
                <a:solidFill>
                  <a:srgbClr val="000000"/>
                </a:solidFill>
              </a:rPr>
              <a:t>29.8 per 100,000 among American Indians or Alaska Native Veterans; and </a:t>
            </a:r>
          </a:p>
          <a:p>
            <a:pPr marL="285750" marR="2270" indent="-285750">
              <a:buFont typeface="Arial" panose="020B0604020202020204" pitchFamily="34" charset="0"/>
              <a:buChar char="•"/>
            </a:pPr>
            <a:r>
              <a:rPr lang="en-US" dirty="0">
                <a:solidFill>
                  <a:srgbClr val="000000"/>
                </a:solidFill>
              </a:rPr>
              <a:t>30.2 per 100,000 among Asian, Native Hawaiian or Pacific Islander Veterans; </a:t>
            </a:r>
          </a:p>
          <a:p>
            <a:pPr marL="285750" marR="2270" indent="-285750">
              <a:buFont typeface="Arial" panose="020B0604020202020204" pitchFamily="34" charset="0"/>
              <a:buChar char="•"/>
            </a:pPr>
            <a:r>
              <a:rPr lang="en-US" sz="1800" b="0" i="0" u="none" strike="noStrike" baseline="0" dirty="0">
                <a:solidFill>
                  <a:srgbClr val="000000"/>
                </a:solidFill>
              </a:rPr>
              <a:t>34.2 per 100,000 among White Veterans; </a:t>
            </a:r>
          </a:p>
          <a:p>
            <a:pPr marR="2270" algn="just"/>
            <a:endParaRPr lang="en-US" sz="1800" b="0" i="0" u="none" strike="noStrike" baseline="0" dirty="0">
              <a:solidFill>
                <a:srgbClr val="000000"/>
              </a:solidFill>
            </a:endParaRPr>
          </a:p>
          <a:p>
            <a:pPr algn="just"/>
            <a:r>
              <a:rPr lang="en-US" sz="1800" b="0" i="0" u="none" strike="noStrike" baseline="0" dirty="0">
                <a:solidFill>
                  <a:srgbClr val="000000"/>
                </a:solidFill>
              </a:rPr>
              <a:t>In 2020, the suicide rate among White Veterans was more than twice the rate among Black or African American Veterans. From 2019 to 2020, rates decreased for Veterans in each category except Hispanic Veterans.</a:t>
            </a:r>
            <a:endParaRPr lang="en-US" dirty="0"/>
          </a:p>
        </p:txBody>
      </p:sp>
    </p:spTree>
    <p:extLst>
      <p:ext uri="{BB962C8B-B14F-4D97-AF65-F5344CB8AC3E}">
        <p14:creationId xmlns:p14="http://schemas.microsoft.com/office/powerpoint/2010/main" val="98773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2000"/>
                                        <p:tgtEl>
                                          <p:spTgt spid="6">
                                            <p:graphicEl>
                                              <a:chart seriesIdx="0" categoryIdx="-4" bldStep="series"/>
                                            </p:graphic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1" dur="2000"/>
                                        <p:tgtEl>
                                          <p:spTgt spid="6">
                                            <p:graphicEl>
                                              <a:chart seriesIdx="1" categoryIdx="-4" bldStep="series"/>
                                            </p:graphic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5" dur="2000"/>
                                        <p:tgtEl>
                                          <p:spTgt spid="6">
                                            <p:graphicEl>
                                              <a:chart seriesIdx="2" categoryIdx="-4" bldStep="series"/>
                                            </p:graphic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19" dur="2000"/>
                                        <p:tgtEl>
                                          <p:spTgt spid="6">
                                            <p:graphicEl>
                                              <a:chart seriesIdx="3" categoryIdx="-4" bldStep="series"/>
                                            </p:graphic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left)">
                                      <p:cBhvr>
                                        <p:cTn id="23" dur="2000"/>
                                        <p:tgtEl>
                                          <p:spTgt spid="6">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BB21-A9B5-6825-E0F6-A5A2F58DD5EB}"/>
              </a:ext>
            </a:extLst>
          </p:cNvPr>
          <p:cNvSpPr>
            <a:spLocks noGrp="1"/>
          </p:cNvSpPr>
          <p:nvPr>
            <p:ph type="title"/>
          </p:nvPr>
        </p:nvSpPr>
        <p:spPr/>
        <p:txBody>
          <a:bodyPr>
            <a:normAutofit/>
          </a:bodyPr>
          <a:lstStyle/>
          <a:p>
            <a:r>
              <a:rPr lang="en-US" dirty="0"/>
              <a:t>Unadjusted Suicide Rate Per 100,000 Person-Years, Recent Veteran VHA Users, by Urban, Rural or Highly Rural Status, 2001–2020 </a:t>
            </a:r>
          </a:p>
        </p:txBody>
      </p:sp>
      <p:sp>
        <p:nvSpPr>
          <p:cNvPr id="4" name="Slide Number Placeholder 3">
            <a:extLst>
              <a:ext uri="{FF2B5EF4-FFF2-40B4-BE49-F238E27FC236}">
                <a16:creationId xmlns:a16="http://schemas.microsoft.com/office/drawing/2014/main" id="{3A0D620C-B788-4F0B-9D95-9F629845ACED}"/>
              </a:ext>
            </a:extLst>
          </p:cNvPr>
          <p:cNvSpPr>
            <a:spLocks noGrp="1"/>
          </p:cNvSpPr>
          <p:nvPr>
            <p:ph type="sldNum" sz="quarter" idx="12"/>
          </p:nvPr>
        </p:nvSpPr>
        <p:spPr>
          <a:xfrm>
            <a:off x="6937830"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12</a:t>
            </a:fld>
            <a:endParaRPr lang="en-US" dirty="0">
              <a:solidFill>
                <a:prstClr val="white"/>
              </a:solidFill>
            </a:endParaRPr>
          </a:p>
        </p:txBody>
      </p:sp>
      <p:pic>
        <p:nvPicPr>
          <p:cNvPr id="6" name="Picture 5">
            <a:extLst>
              <a:ext uri="{FF2B5EF4-FFF2-40B4-BE49-F238E27FC236}">
                <a16:creationId xmlns:a16="http://schemas.microsoft.com/office/drawing/2014/main" id="{7DDFB1EC-A98C-6982-AF04-21A5AFAD9F47}"/>
              </a:ext>
            </a:extLst>
          </p:cNvPr>
          <p:cNvPicPr>
            <a:picLocks noChangeAspect="1"/>
          </p:cNvPicPr>
          <p:nvPr/>
        </p:nvPicPr>
        <p:blipFill>
          <a:blip r:embed="rId2"/>
          <a:stretch>
            <a:fillRect/>
          </a:stretch>
        </p:blipFill>
        <p:spPr>
          <a:xfrm>
            <a:off x="5140036" y="1377789"/>
            <a:ext cx="6539346" cy="4858486"/>
          </a:xfrm>
          <a:prstGeom prst="rect">
            <a:avLst/>
          </a:prstGeom>
        </p:spPr>
      </p:pic>
      <p:sp>
        <p:nvSpPr>
          <p:cNvPr id="5" name="TextBox 4">
            <a:extLst>
              <a:ext uri="{FF2B5EF4-FFF2-40B4-BE49-F238E27FC236}">
                <a16:creationId xmlns:a16="http://schemas.microsoft.com/office/drawing/2014/main" id="{8A71BCC9-87F3-F04B-021E-F32BE9105592}"/>
              </a:ext>
            </a:extLst>
          </p:cNvPr>
          <p:cNvSpPr txBox="1"/>
          <p:nvPr/>
        </p:nvSpPr>
        <p:spPr>
          <a:xfrm>
            <a:off x="512618" y="1377789"/>
            <a:ext cx="4476241" cy="2862322"/>
          </a:xfrm>
          <a:prstGeom prst="rect">
            <a:avLst/>
          </a:prstGeom>
          <a:noFill/>
        </p:spPr>
        <p:txBody>
          <a:bodyPr wrap="square">
            <a:spAutoFit/>
          </a:bodyPr>
          <a:lstStyle/>
          <a:p>
            <a:r>
              <a:rPr lang="en-US" sz="1800" b="0" i="0" u="none" strike="noStrike" baseline="0" dirty="0">
                <a:solidFill>
                  <a:srgbClr val="000000"/>
                </a:solidFill>
              </a:rPr>
              <a:t>Among Veteran VHA Users, suicide rates were elevated for residents of rural areas, as compared to urban areas (Figure 16 below). For example, for individuals in rural or highly rural areas, the rate was 44.9 per 100,000 and it was 38.8 per 100,000 for those in urban areas. These differences may be partly attributed to demographic differences among Veteran VHA Users, by rurality status.</a:t>
            </a:r>
            <a:r>
              <a:rPr lang="en-US" sz="1800" b="0" i="0" u="none" strike="noStrike" baseline="30000" dirty="0">
                <a:solidFill>
                  <a:srgbClr val="000000"/>
                </a:solidFill>
              </a:rPr>
              <a:t>42 </a:t>
            </a:r>
            <a:endParaRPr lang="en-US" dirty="0"/>
          </a:p>
        </p:txBody>
      </p:sp>
    </p:spTree>
    <p:extLst>
      <p:ext uri="{BB962C8B-B14F-4D97-AF65-F5344CB8AC3E}">
        <p14:creationId xmlns:p14="http://schemas.microsoft.com/office/powerpoint/2010/main" val="715493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A850-11EB-4CF3-81D4-EC01871C26F1}"/>
              </a:ext>
            </a:extLst>
          </p:cNvPr>
          <p:cNvSpPr>
            <a:spLocks noGrp="1"/>
          </p:cNvSpPr>
          <p:nvPr>
            <p:ph type="title"/>
          </p:nvPr>
        </p:nvSpPr>
        <p:spPr/>
        <p:txBody>
          <a:bodyPr/>
          <a:lstStyle/>
          <a:p>
            <a:pPr algn="l"/>
            <a:r>
              <a:rPr lang="en-US" sz="3500">
                <a:solidFill>
                  <a:srgbClr val="00467F"/>
                </a:solidFill>
                <a:latin typeface="Calibri" panose="020F0502020204030204"/>
                <a:ea typeface="+mj-ea"/>
                <a:cs typeface="+mj-cs"/>
              </a:rPr>
              <a:t>Lethal Means Safety Works</a:t>
            </a:r>
            <a:endParaRPr lang="en-US"/>
          </a:p>
        </p:txBody>
      </p:sp>
      <p:sp>
        <p:nvSpPr>
          <p:cNvPr id="5" name="TextBox 4">
            <a:extLst>
              <a:ext uri="{FF2B5EF4-FFF2-40B4-BE49-F238E27FC236}">
                <a16:creationId xmlns:a16="http://schemas.microsoft.com/office/drawing/2014/main" id="{B6C9A30F-0D19-A95D-392A-7472FB0E2329}"/>
              </a:ext>
            </a:extLst>
          </p:cNvPr>
          <p:cNvSpPr txBox="1"/>
          <p:nvPr/>
        </p:nvSpPr>
        <p:spPr>
          <a:xfrm>
            <a:off x="609600" y="1600200"/>
            <a:ext cx="10972800" cy="261610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Reducing access to lethal suicide methods is one of the few population level interventions that has been </a:t>
            </a:r>
            <a:r>
              <a:rPr lang="en-US" sz="2400" b="1" dirty="0">
                <a:solidFill>
                  <a:srgbClr val="FFC000"/>
                </a:solidFill>
                <a:effectLst>
                  <a:outerShdw blurRad="38100" dist="38100" dir="2700000" algn="tl">
                    <a:srgbClr val="000000">
                      <a:alpha val="43137"/>
                    </a:srgbClr>
                  </a:outerShdw>
                </a:effectLst>
              </a:rPr>
              <a:t>shown to effectively decrease suicide rates</a:t>
            </a:r>
            <a:r>
              <a:rPr lang="en-US" sz="2400" dirty="0"/>
              <a:t>.</a:t>
            </a:r>
          </a:p>
          <a:p>
            <a:pPr marL="285750" indent="-285750">
              <a:spcAft>
                <a:spcPts val="1200"/>
              </a:spcAft>
              <a:buFont typeface="Arial" panose="020B0604020202020204" pitchFamily="34" charset="0"/>
              <a:buChar char="•"/>
            </a:pPr>
            <a:r>
              <a:rPr lang="en-US" sz="2400" dirty="0"/>
              <a:t>Approximately </a:t>
            </a:r>
            <a:r>
              <a:rPr lang="en-US" sz="2400" b="1" dirty="0">
                <a:solidFill>
                  <a:srgbClr val="FFC000"/>
                </a:solidFill>
                <a:effectLst>
                  <a:outerShdw blurRad="38100" dist="38100" dir="2700000" algn="tl">
                    <a:srgbClr val="000000">
                      <a:alpha val="43137"/>
                    </a:srgbClr>
                  </a:outerShdw>
                </a:effectLst>
              </a:rPr>
              <a:t>90 percent </a:t>
            </a:r>
            <a:r>
              <a:rPr lang="en-US" sz="2400" dirty="0"/>
              <a:t>of people who survive a suicide attempt </a:t>
            </a:r>
            <a:r>
              <a:rPr lang="en-US" sz="2400" b="1" dirty="0">
                <a:solidFill>
                  <a:srgbClr val="FFC000"/>
                </a:solidFill>
                <a:effectLst>
                  <a:outerShdw blurRad="38100" dist="38100" dir="2700000" algn="tl">
                    <a:srgbClr val="000000">
                      <a:alpha val="43137"/>
                    </a:srgbClr>
                  </a:outerShdw>
                </a:effectLst>
              </a:rPr>
              <a:t>do not go on to die by suicide.</a:t>
            </a:r>
          </a:p>
          <a:p>
            <a:pPr marL="285750" indent="-285750">
              <a:spcAft>
                <a:spcPts val="1200"/>
              </a:spcAft>
              <a:buFont typeface="Arial" panose="020B0604020202020204" pitchFamily="34" charset="0"/>
              <a:buChar char="•"/>
            </a:pPr>
            <a:r>
              <a:rPr lang="en-US" sz="2400" dirty="0"/>
              <a:t>If we can collaborate with Veterans </a:t>
            </a:r>
            <a:r>
              <a:rPr lang="en-US" sz="2400" b="1" dirty="0">
                <a:solidFill>
                  <a:srgbClr val="FFC000"/>
                </a:solidFill>
                <a:effectLst>
                  <a:outerShdw blurRad="38100" dist="38100" dir="2700000" algn="tl">
                    <a:srgbClr val="000000">
                      <a:alpha val="43137"/>
                    </a:srgbClr>
                  </a:outerShdw>
                </a:effectLst>
              </a:rPr>
              <a:t>ahead of time </a:t>
            </a:r>
            <a:r>
              <a:rPr lang="en-US" sz="2400" dirty="0"/>
              <a:t>to help them survive a suicidal crisis, we have likely prevented suicide for the </a:t>
            </a:r>
            <a:r>
              <a:rPr lang="en-US" sz="2400" b="1" dirty="0">
                <a:solidFill>
                  <a:srgbClr val="FFC000"/>
                </a:solidFill>
                <a:effectLst>
                  <a:outerShdw blurRad="38100" dist="38100" dir="2700000" algn="tl">
                    <a:srgbClr val="000000">
                      <a:alpha val="43137"/>
                    </a:srgbClr>
                  </a:outerShdw>
                </a:effectLst>
              </a:rPr>
              <a:t>rest of their lives</a:t>
            </a:r>
            <a:r>
              <a:rPr lang="en-US" sz="2400" dirty="0"/>
              <a:t>. </a:t>
            </a:r>
          </a:p>
        </p:txBody>
      </p:sp>
      <p:pic>
        <p:nvPicPr>
          <p:cNvPr id="3" name="Picture 2" descr="Graphical user interface&#10;&#10;Description automatically generated with low confidence">
            <a:extLst>
              <a:ext uri="{FF2B5EF4-FFF2-40B4-BE49-F238E27FC236}">
                <a16:creationId xmlns:a16="http://schemas.microsoft.com/office/drawing/2014/main" id="{F7D29403-D1B2-6123-2AB9-DABF37B23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072" b="4766"/>
          <a:stretch/>
        </p:blipFill>
        <p:spPr>
          <a:xfrm>
            <a:off x="6563758" y="4622019"/>
            <a:ext cx="3887804" cy="1527723"/>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4" name="Picture 3" descr="A picture containing text, nature&#10;&#10;Description automatically generated">
            <a:extLst>
              <a:ext uri="{FF2B5EF4-FFF2-40B4-BE49-F238E27FC236}">
                <a16:creationId xmlns:a16="http://schemas.microsoft.com/office/drawing/2014/main" id="{5F22BFB7-FB58-4842-227F-A212E431DE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5720" y="4622019"/>
            <a:ext cx="4022524" cy="1527723"/>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9689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5723A-2902-0C53-1721-D279A91EC92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1F12C78F-3F45-6B7D-DACE-5A4DF217E973}"/>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14</a:t>
            </a:fld>
            <a:endParaRPr lang="en-US">
              <a:solidFill>
                <a:prstClr val="white"/>
              </a:solidFill>
            </a:endParaRPr>
          </a:p>
        </p:txBody>
      </p:sp>
      <p:pic>
        <p:nvPicPr>
          <p:cNvPr id="9" name="Content Placeholder 8">
            <a:extLst>
              <a:ext uri="{FF2B5EF4-FFF2-40B4-BE49-F238E27FC236}">
                <a16:creationId xmlns:a16="http://schemas.microsoft.com/office/drawing/2014/main" id="{2D62EF03-E637-EA80-D00E-47B0DA0DA479}"/>
              </a:ext>
            </a:extLst>
          </p:cNvPr>
          <p:cNvPicPr>
            <a:picLocks noGrp="1" noChangeAspect="1"/>
          </p:cNvPicPr>
          <p:nvPr>
            <p:ph idx="13"/>
          </p:nvPr>
        </p:nvPicPr>
        <p:blipFill>
          <a:blip r:embed="rId2"/>
          <a:stretch>
            <a:fillRect/>
          </a:stretch>
        </p:blipFill>
        <p:spPr>
          <a:xfrm>
            <a:off x="1722596" y="1150137"/>
            <a:ext cx="4245924" cy="5497928"/>
          </a:xfrm>
          <a:prstGeom prst="rect">
            <a:avLst/>
          </a:prstGeom>
          <a:ln>
            <a:noFill/>
          </a:ln>
          <a:effectLst>
            <a:outerShdw blurRad="292100" dist="139700" dir="2700000" algn="tl" rotWithShape="0">
              <a:srgbClr val="333333">
                <a:alpha val="65000"/>
              </a:srgbClr>
            </a:outerShdw>
          </a:effectLst>
        </p:spPr>
      </p:pic>
      <p:pic>
        <p:nvPicPr>
          <p:cNvPr id="11" name="Content Placeholder 10">
            <a:extLst>
              <a:ext uri="{FF2B5EF4-FFF2-40B4-BE49-F238E27FC236}">
                <a16:creationId xmlns:a16="http://schemas.microsoft.com/office/drawing/2014/main" id="{26A888DF-B47D-0BA9-6138-7777F4C64D9E}"/>
              </a:ext>
            </a:extLst>
          </p:cNvPr>
          <p:cNvPicPr>
            <a:picLocks noGrp="1" noChangeAspect="1"/>
          </p:cNvPicPr>
          <p:nvPr>
            <p:ph idx="14"/>
          </p:nvPr>
        </p:nvPicPr>
        <p:blipFill>
          <a:blip r:embed="rId3"/>
          <a:stretch>
            <a:fillRect/>
          </a:stretch>
        </p:blipFill>
        <p:spPr>
          <a:xfrm>
            <a:off x="6350924" y="1150137"/>
            <a:ext cx="4273445" cy="54979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252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F8DB-0352-8C2F-52E1-365E1D4DD647}"/>
              </a:ext>
            </a:extLst>
          </p:cNvPr>
          <p:cNvSpPr>
            <a:spLocks noGrp="1"/>
          </p:cNvSpPr>
          <p:nvPr>
            <p:ph type="title"/>
          </p:nvPr>
        </p:nvSpPr>
        <p:spPr/>
        <p:txBody>
          <a:bodyPr/>
          <a:lstStyle/>
          <a:p>
            <a:r>
              <a:rPr lang="en-US" dirty="0"/>
              <a:t>Resources for Veterans, Families, Peers, and other Supports</a:t>
            </a:r>
          </a:p>
        </p:txBody>
      </p:sp>
      <p:sp>
        <p:nvSpPr>
          <p:cNvPr id="3" name="Slide Number Placeholder 2">
            <a:extLst>
              <a:ext uri="{FF2B5EF4-FFF2-40B4-BE49-F238E27FC236}">
                <a16:creationId xmlns:a16="http://schemas.microsoft.com/office/drawing/2014/main" id="{EC7A04B2-45E2-9E7C-FB4D-D81DF9FFB582}"/>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15</a:t>
            </a:fld>
            <a:endParaRPr lang="en-US">
              <a:solidFill>
                <a:prstClr val="white"/>
              </a:solidFill>
            </a:endParaRPr>
          </a:p>
        </p:txBody>
      </p:sp>
      <p:pic>
        <p:nvPicPr>
          <p:cNvPr id="7" name="Content Placeholder 6">
            <a:extLst>
              <a:ext uri="{FF2B5EF4-FFF2-40B4-BE49-F238E27FC236}">
                <a16:creationId xmlns:a16="http://schemas.microsoft.com/office/drawing/2014/main" id="{9F090016-DFDF-3E36-F16C-88C386DCD429}"/>
              </a:ext>
            </a:extLst>
          </p:cNvPr>
          <p:cNvPicPr>
            <a:picLocks noGrp="1" noChangeAspect="1"/>
          </p:cNvPicPr>
          <p:nvPr>
            <p:ph idx="13"/>
          </p:nvPr>
        </p:nvPicPr>
        <p:blipFill>
          <a:blip r:embed="rId2"/>
          <a:stretch>
            <a:fillRect/>
          </a:stretch>
        </p:blipFill>
        <p:spPr>
          <a:xfrm>
            <a:off x="1209676" y="1133796"/>
            <a:ext cx="4200524" cy="5490159"/>
          </a:xfrm>
          <a:prstGeom prst="rect">
            <a:avLst/>
          </a:prstGeom>
          <a:ln>
            <a:noFill/>
          </a:ln>
          <a:effectLst>
            <a:outerShdw blurRad="292100" dist="139700" dir="2700000" algn="tl" rotWithShape="0">
              <a:srgbClr val="333333">
                <a:alpha val="65000"/>
              </a:srgbClr>
            </a:outerShdw>
          </a:effectLst>
        </p:spPr>
      </p:pic>
      <p:pic>
        <p:nvPicPr>
          <p:cNvPr id="9" name="Content Placeholder 8">
            <a:extLst>
              <a:ext uri="{FF2B5EF4-FFF2-40B4-BE49-F238E27FC236}">
                <a16:creationId xmlns:a16="http://schemas.microsoft.com/office/drawing/2014/main" id="{AEC8C576-FF82-A035-D485-E7D326C10FEA}"/>
              </a:ext>
            </a:extLst>
          </p:cNvPr>
          <p:cNvPicPr>
            <a:picLocks noGrp="1" noChangeAspect="1"/>
          </p:cNvPicPr>
          <p:nvPr>
            <p:ph idx="14"/>
          </p:nvPr>
        </p:nvPicPr>
        <p:blipFill>
          <a:blip r:embed="rId3"/>
          <a:stretch>
            <a:fillRect/>
          </a:stretch>
        </p:blipFill>
        <p:spPr>
          <a:xfrm>
            <a:off x="6419850" y="1127548"/>
            <a:ext cx="4241560" cy="54901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6088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5DB42EE-FD5E-7605-2CE5-CC10DC2E86EE}"/>
              </a:ext>
            </a:extLst>
          </p:cNvPr>
          <p:cNvPicPr>
            <a:picLocks noGrp="1" noChangeAspect="1"/>
          </p:cNvPicPr>
          <p:nvPr>
            <p:ph sz="half" idx="1"/>
          </p:nvPr>
        </p:nvPicPr>
        <p:blipFill>
          <a:blip r:embed="rId2"/>
          <a:stretch>
            <a:fillRect/>
          </a:stretch>
        </p:blipFill>
        <p:spPr>
          <a:xfrm>
            <a:off x="1143000" y="1054056"/>
            <a:ext cx="4095750" cy="5329078"/>
          </a:xfrm>
          <a:prstGeom prst="rect">
            <a:avLst/>
          </a:prstGeom>
          <a:ln>
            <a:no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5F9AF8D8-3E3C-B93E-CC33-E21FCF71C7BE}"/>
              </a:ext>
            </a:extLst>
          </p:cNvPr>
          <p:cNvSpPr>
            <a:spLocks noGrp="1"/>
          </p:cNvSpPr>
          <p:nvPr>
            <p:ph type="title"/>
          </p:nvPr>
        </p:nvSpPr>
        <p:spPr/>
        <p:txBody>
          <a:bodyPr/>
          <a:lstStyle/>
          <a:p>
            <a:r>
              <a:rPr lang="en-US" dirty="0"/>
              <a:t>Free Training Resources | First Responders, Law Enforcement, Public Safety</a:t>
            </a:r>
          </a:p>
        </p:txBody>
      </p:sp>
      <p:pic>
        <p:nvPicPr>
          <p:cNvPr id="2" name="Content Placeholder 5">
            <a:extLst>
              <a:ext uri="{FF2B5EF4-FFF2-40B4-BE49-F238E27FC236}">
                <a16:creationId xmlns:a16="http://schemas.microsoft.com/office/drawing/2014/main" id="{5E231477-4362-C9F0-D17E-CB402E58EED7}"/>
              </a:ext>
            </a:extLst>
          </p:cNvPr>
          <p:cNvPicPr>
            <a:picLocks noGrp="1" noChangeAspect="1"/>
          </p:cNvPicPr>
          <p:nvPr>
            <p:ph sz="half" idx="2"/>
          </p:nvPr>
        </p:nvPicPr>
        <p:blipFill>
          <a:blip r:embed="rId3"/>
          <a:stretch>
            <a:fillRect/>
          </a:stretch>
        </p:blipFill>
        <p:spPr>
          <a:xfrm>
            <a:off x="6577658" y="1054056"/>
            <a:ext cx="4095749" cy="5197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4670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04961EC-8C3C-98DB-C0EA-D67377234E3D}"/>
              </a:ext>
            </a:extLst>
          </p:cNvPr>
          <p:cNvPicPr>
            <a:picLocks noGrp="1" noChangeAspect="1"/>
          </p:cNvPicPr>
          <p:nvPr>
            <p:ph sz="half" idx="1"/>
          </p:nvPr>
        </p:nvPicPr>
        <p:blipFill>
          <a:blip r:embed="rId2"/>
          <a:stretch>
            <a:fillRect/>
          </a:stretch>
        </p:blipFill>
        <p:spPr>
          <a:xfrm>
            <a:off x="1143000" y="1046472"/>
            <a:ext cx="4076700" cy="5318610"/>
          </a:xfrm>
          <a:prstGeom prst="rect">
            <a:avLst/>
          </a:prstGeom>
          <a:ln>
            <a:noFill/>
          </a:ln>
          <a:effectLst>
            <a:outerShdw blurRad="292100" dist="139700" dir="2700000" algn="tl" rotWithShape="0">
              <a:srgbClr val="333333">
                <a:alpha val="65000"/>
              </a:srgbClr>
            </a:outerShdw>
          </a:effectLst>
        </p:spPr>
      </p:pic>
      <p:pic>
        <p:nvPicPr>
          <p:cNvPr id="8" name="Content Placeholder 7">
            <a:extLst>
              <a:ext uri="{FF2B5EF4-FFF2-40B4-BE49-F238E27FC236}">
                <a16:creationId xmlns:a16="http://schemas.microsoft.com/office/drawing/2014/main" id="{C5D9A967-5DDD-427A-21C9-9602F49B59D4}"/>
              </a:ext>
            </a:extLst>
          </p:cNvPr>
          <p:cNvPicPr>
            <a:picLocks noGrp="1" noChangeAspect="1"/>
          </p:cNvPicPr>
          <p:nvPr>
            <p:ph sz="half" idx="2"/>
          </p:nvPr>
        </p:nvPicPr>
        <p:blipFill>
          <a:blip r:embed="rId3"/>
          <a:stretch>
            <a:fillRect/>
          </a:stretch>
        </p:blipFill>
        <p:spPr>
          <a:xfrm>
            <a:off x="6705599" y="1043059"/>
            <a:ext cx="4119669" cy="5318609"/>
          </a:xfrm>
          <a:prstGeom prst="rect">
            <a:avLst/>
          </a:prstGeom>
          <a:ln>
            <a:no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771C08AF-5260-462C-4C95-9CCD1891A6DF}"/>
              </a:ext>
            </a:extLst>
          </p:cNvPr>
          <p:cNvSpPr>
            <a:spLocks noGrp="1"/>
          </p:cNvSpPr>
          <p:nvPr>
            <p:ph type="title"/>
          </p:nvPr>
        </p:nvSpPr>
        <p:spPr/>
        <p:txBody>
          <a:bodyPr/>
          <a:lstStyle/>
          <a:p>
            <a:r>
              <a:rPr lang="en-US" dirty="0"/>
              <a:t>Health Care Providers, Educators, and Clinicians</a:t>
            </a:r>
          </a:p>
        </p:txBody>
      </p:sp>
    </p:spTree>
    <p:extLst>
      <p:ext uri="{BB962C8B-B14F-4D97-AF65-F5344CB8AC3E}">
        <p14:creationId xmlns:p14="http://schemas.microsoft.com/office/powerpoint/2010/main" val="1126110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B97D-360A-4900-9C7C-4672F965574B}"/>
              </a:ext>
            </a:extLst>
          </p:cNvPr>
          <p:cNvSpPr>
            <a:spLocks noGrp="1"/>
          </p:cNvSpPr>
          <p:nvPr>
            <p:ph type="title"/>
          </p:nvPr>
        </p:nvSpPr>
        <p:spPr>
          <a:xfrm>
            <a:off x="1258958" y="-159549"/>
            <a:ext cx="7067063" cy="1051256"/>
          </a:xfrm>
        </p:spPr>
        <p:txBody>
          <a:bodyPr>
            <a:normAutofit/>
          </a:bodyPr>
          <a:lstStyle/>
          <a:p>
            <a:r>
              <a:rPr lang="en-US" dirty="0"/>
              <a:t>Lethal Means Safety Resources </a:t>
            </a:r>
          </a:p>
        </p:txBody>
      </p:sp>
      <p:sp>
        <p:nvSpPr>
          <p:cNvPr id="7" name="TextBox 6">
            <a:extLst>
              <a:ext uri="{FF2B5EF4-FFF2-40B4-BE49-F238E27FC236}">
                <a16:creationId xmlns:a16="http://schemas.microsoft.com/office/drawing/2014/main" id="{3A8A77C2-8461-4441-9AE2-C8DE369F622D}"/>
              </a:ext>
            </a:extLst>
          </p:cNvPr>
          <p:cNvSpPr txBox="1"/>
          <p:nvPr/>
        </p:nvSpPr>
        <p:spPr>
          <a:xfrm>
            <a:off x="-466579" y="1955018"/>
            <a:ext cx="7269161" cy="2215991"/>
          </a:xfrm>
          <a:prstGeom prst="rect">
            <a:avLst/>
          </a:prstGeom>
          <a:noFill/>
        </p:spPr>
        <p:txBody>
          <a:bodyPr wrap="square" rtlCol="0">
            <a:spAutoFit/>
          </a:bodyPr>
          <a:lstStyle/>
          <a:p>
            <a:pPr lvl="2"/>
            <a:r>
              <a:rPr lang="en-US" sz="2400" b="1" dirty="0">
                <a:hlinkClick r:id="rId3"/>
              </a:rPr>
              <a:t>Reducing Firearm &amp; Other Household Safety Risks Brochure</a:t>
            </a:r>
            <a:r>
              <a:rPr lang="en-US" sz="2400" b="1" dirty="0"/>
              <a:t> </a:t>
            </a:r>
            <a:r>
              <a:rPr lang="en-US" sz="2400" dirty="0"/>
              <a:t>provides best practices for safely storing firearms and medications along with advice for loved ones on how to talk to the Veteran in their life about safe storage. </a:t>
            </a:r>
          </a:p>
          <a:p>
            <a:pPr lvl="2"/>
            <a:endParaRPr lang="en-US" dirty="0"/>
          </a:p>
        </p:txBody>
      </p:sp>
      <p:pic>
        <p:nvPicPr>
          <p:cNvPr id="3" name="Picture 2">
            <a:extLst>
              <a:ext uri="{FF2B5EF4-FFF2-40B4-BE49-F238E27FC236}">
                <a16:creationId xmlns:a16="http://schemas.microsoft.com/office/drawing/2014/main" id="{2CDCF384-F8A8-4343-99B8-4453D5EECE61}"/>
              </a:ext>
            </a:extLst>
          </p:cNvPr>
          <p:cNvPicPr>
            <a:picLocks noChangeAspect="1"/>
          </p:cNvPicPr>
          <p:nvPr/>
        </p:nvPicPr>
        <p:blipFill>
          <a:blip r:embed="rId4"/>
          <a:stretch>
            <a:fillRect/>
          </a:stretch>
        </p:blipFill>
        <p:spPr>
          <a:xfrm>
            <a:off x="7845588" y="979825"/>
            <a:ext cx="3667539" cy="546176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B052EFD-5D12-4FE9-A86B-9550355B74A5}"/>
              </a:ext>
            </a:extLst>
          </p:cNvPr>
          <p:cNvSpPr txBox="1"/>
          <p:nvPr/>
        </p:nvSpPr>
        <p:spPr>
          <a:xfrm>
            <a:off x="678873" y="4765964"/>
            <a:ext cx="5274665" cy="1200329"/>
          </a:xfrm>
          <a:prstGeom prst="rect">
            <a:avLst/>
          </a:prstGeom>
          <a:noFill/>
          <a:ln>
            <a:solidFill>
              <a:srgbClr val="003F72"/>
            </a:solidFill>
          </a:ln>
        </p:spPr>
        <p:txBody>
          <a:bodyPr wrap="square" rtlCol="0">
            <a:spAutoFit/>
          </a:bodyPr>
          <a:lstStyle/>
          <a:p>
            <a:pPr algn="ctr"/>
            <a:r>
              <a:rPr lang="en-US" dirty="0"/>
              <a:t>Normalize the discussion….</a:t>
            </a:r>
          </a:p>
          <a:p>
            <a:pPr algn="ctr"/>
            <a:r>
              <a:rPr lang="en-US" dirty="0"/>
              <a:t>it’s OK to ask if someone is having thoughts about suicide. And it is OK to ask about how they are storing their firearms too. </a:t>
            </a:r>
          </a:p>
        </p:txBody>
      </p:sp>
      <p:pic>
        <p:nvPicPr>
          <p:cNvPr id="5" name="Picture 4" descr="Qr code&#10;&#10;Description automatically generated">
            <a:extLst>
              <a:ext uri="{FF2B5EF4-FFF2-40B4-BE49-F238E27FC236}">
                <a16:creationId xmlns:a16="http://schemas.microsoft.com/office/drawing/2014/main" id="{A40B197F-E14D-8632-98CD-98FB4D3FB3CC}"/>
              </a:ext>
            </a:extLst>
          </p:cNvPr>
          <p:cNvPicPr>
            <a:picLocks noChangeAspect="1"/>
          </p:cNvPicPr>
          <p:nvPr/>
        </p:nvPicPr>
        <p:blipFill>
          <a:blip r:embed="rId5"/>
          <a:stretch>
            <a:fillRect/>
          </a:stretch>
        </p:blipFill>
        <p:spPr>
          <a:xfrm>
            <a:off x="6096000" y="4723004"/>
            <a:ext cx="1286247" cy="1286247"/>
          </a:xfrm>
          <a:prstGeom prst="rect">
            <a:avLst/>
          </a:prstGeom>
        </p:spPr>
      </p:pic>
    </p:spTree>
    <p:extLst>
      <p:ext uri="{BB962C8B-B14F-4D97-AF65-F5344CB8AC3E}">
        <p14:creationId xmlns:p14="http://schemas.microsoft.com/office/powerpoint/2010/main" val="523168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B9391624-FAAF-7344-B8AB-605D99D190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51277"/>
            <a:ext cx="12192000" cy="5486400"/>
          </a:xfrm>
          <a:prstGeom prst="rect">
            <a:avLst/>
          </a:prstGeom>
        </p:spPr>
      </p:pic>
      <p:sp>
        <p:nvSpPr>
          <p:cNvPr id="2" name="Title 1">
            <a:extLst>
              <a:ext uri="{FF2B5EF4-FFF2-40B4-BE49-F238E27FC236}">
                <a16:creationId xmlns:a16="http://schemas.microsoft.com/office/drawing/2014/main" id="{9910D27B-45E2-00C7-469E-320B5FB9DAF5}"/>
              </a:ext>
            </a:extLst>
          </p:cNvPr>
          <p:cNvSpPr>
            <a:spLocks noGrp="1"/>
          </p:cNvSpPr>
          <p:nvPr>
            <p:ph type="title"/>
          </p:nvPr>
        </p:nvSpPr>
        <p:spPr/>
        <p:txBody>
          <a:bodyPr/>
          <a:lstStyle/>
          <a:p>
            <a:r>
              <a:rPr lang="en-US"/>
              <a:t>Training (Free)</a:t>
            </a:r>
          </a:p>
        </p:txBody>
      </p:sp>
      <p:pic>
        <p:nvPicPr>
          <p:cNvPr id="6" name="Content Placeholder 4">
            <a:extLst>
              <a:ext uri="{FF2B5EF4-FFF2-40B4-BE49-F238E27FC236}">
                <a16:creationId xmlns:a16="http://schemas.microsoft.com/office/drawing/2014/main" id="{8DE9DF16-A82F-4C81-8E5B-29CC91720366}"/>
              </a:ext>
            </a:extLst>
          </p:cNvPr>
          <p:cNvPicPr>
            <a:picLocks noGrp="1" noChangeAspect="1"/>
          </p:cNvPicPr>
          <p:nvPr>
            <p:ph idx="4294967295"/>
          </p:nvPr>
        </p:nvPicPr>
        <p:blipFill>
          <a:blip r:embed="rId4"/>
          <a:stretch>
            <a:fillRect/>
          </a:stretch>
        </p:blipFill>
        <p:spPr>
          <a:xfrm>
            <a:off x="1981200" y="3692562"/>
            <a:ext cx="4850704" cy="1198562"/>
          </a:xfrm>
          <a:prstGeom prst="rect">
            <a:avLst/>
          </a:prstGeom>
        </p:spPr>
      </p:pic>
      <p:sp>
        <p:nvSpPr>
          <p:cNvPr id="8" name="Rectangle 7">
            <a:extLst>
              <a:ext uri="{FF2B5EF4-FFF2-40B4-BE49-F238E27FC236}">
                <a16:creationId xmlns:a16="http://schemas.microsoft.com/office/drawing/2014/main" id="{5CA743F3-47CF-460D-AEDA-B36224D85640}"/>
              </a:ext>
            </a:extLst>
          </p:cNvPr>
          <p:cNvSpPr/>
          <p:nvPr/>
        </p:nvSpPr>
        <p:spPr>
          <a:xfrm>
            <a:off x="2233258" y="4800600"/>
            <a:ext cx="4700942"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200">
                <a:solidFill>
                  <a:prstClr val="black"/>
                </a:solidFill>
                <a:latin typeface="Calibri" panose="020F0502020204030204"/>
              </a:rPr>
              <a:t>Available online for free</a:t>
            </a:r>
            <a:r>
              <a:rPr lang="en-US" sz="1200">
                <a:solidFill>
                  <a:srgbClr val="0070C0"/>
                </a:solidFill>
                <a:latin typeface="Calibri" panose="020F0502020204030204"/>
              </a:rPr>
              <a:t>: </a:t>
            </a:r>
            <a:r>
              <a:rPr lang="en-US" sz="1400" i="1" u="sng">
                <a:solidFill>
                  <a:srgbClr val="0070C0"/>
                </a:solidFill>
                <a:latin typeface="Calibri" panose="020F0502020204030204"/>
                <a:hlinkClick r:id="rId5">
                  <a:extLst>
                    <a:ext uri="{A12FA001-AC4F-418D-AE19-62706E023703}">
                      <ahyp:hlinkClr xmlns:ahyp="http://schemas.microsoft.com/office/drawing/2018/hyperlinkcolor" val="tx"/>
                    </a:ext>
                  </a:extLst>
                </a:hlinkClick>
              </a:rPr>
              <a:t>https://psycharmor.org/courses/s-a-v-e/</a:t>
            </a:r>
            <a:endParaRPr lang="en-US" sz="1200" i="1" u="sng">
              <a:solidFill>
                <a:srgbClr val="0070C0"/>
              </a:solidFill>
              <a:latin typeface="Calibri" panose="020F0502020204030204"/>
            </a:endParaRPr>
          </a:p>
        </p:txBody>
      </p:sp>
      <p:sp>
        <p:nvSpPr>
          <p:cNvPr id="9" name="Content Placeholder 2">
            <a:extLst>
              <a:ext uri="{FF2B5EF4-FFF2-40B4-BE49-F238E27FC236}">
                <a16:creationId xmlns:a16="http://schemas.microsoft.com/office/drawing/2014/main" id="{02263FD6-B758-4E68-B18F-0869DF994A2F}"/>
              </a:ext>
            </a:extLst>
          </p:cNvPr>
          <p:cNvSpPr txBox="1">
            <a:spLocks/>
          </p:cNvSpPr>
          <p:nvPr/>
        </p:nvSpPr>
        <p:spPr>
          <a:xfrm>
            <a:off x="2233259" y="2160438"/>
            <a:ext cx="4850704" cy="788442"/>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1500">
                <a:solidFill>
                  <a:schemeClr val="tx1"/>
                </a:solidFill>
                <a:latin typeface="Calibri" panose="020F0502020204030204"/>
              </a:rPr>
              <a:t>This free suicide prevention training video is less than 25 minutes long and available to everyone, 24/7. It's offered in collaboration with the PsychArmor Institute.</a:t>
            </a:r>
            <a:endParaRPr lang="en-US" sz="1500">
              <a:solidFill>
                <a:schemeClr val="tx1"/>
              </a:solidFill>
              <a:latin typeface="Calibri" panose="020F0502020204030204"/>
              <a:cs typeface="Calibri"/>
            </a:endParaRPr>
          </a:p>
        </p:txBody>
      </p:sp>
      <p:pic>
        <p:nvPicPr>
          <p:cNvPr id="7" name="Picture 6" descr="A person in a suit&#10;&#10;Description automatically generated with low confidence">
            <a:extLst>
              <a:ext uri="{FF2B5EF4-FFF2-40B4-BE49-F238E27FC236}">
                <a16:creationId xmlns:a16="http://schemas.microsoft.com/office/drawing/2014/main" id="{672566BF-CEB9-7A4B-8853-0EEC61889C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68008" y="1677532"/>
            <a:ext cx="4850704" cy="5180468"/>
          </a:xfrm>
          <a:prstGeom prst="rect">
            <a:avLst/>
          </a:prstGeom>
        </p:spPr>
      </p:pic>
      <p:sp>
        <p:nvSpPr>
          <p:cNvPr id="12" name="TextBox 11">
            <a:extLst>
              <a:ext uri="{FF2B5EF4-FFF2-40B4-BE49-F238E27FC236}">
                <a16:creationId xmlns:a16="http://schemas.microsoft.com/office/drawing/2014/main" id="{09F15CB8-5E0C-3798-315A-4F757B426B1D}"/>
              </a:ext>
            </a:extLst>
          </p:cNvPr>
          <p:cNvSpPr txBox="1"/>
          <p:nvPr/>
        </p:nvSpPr>
        <p:spPr>
          <a:xfrm>
            <a:off x="989120" y="5259559"/>
            <a:ext cx="6460836" cy="276999"/>
          </a:xfrm>
          <a:prstGeom prst="rect">
            <a:avLst/>
          </a:prstGeom>
          <a:noFill/>
        </p:spPr>
        <p:txBody>
          <a:bodyPr wrap="square">
            <a:spAutoFit/>
          </a:bodyPr>
          <a:lstStyle/>
          <a:p>
            <a:r>
              <a:rPr lang="en-US" sz="1200">
                <a:effectLst/>
                <a:latin typeface="Calibri" panose="020F0502020204030204" pitchFamily="34" charset="0"/>
                <a:ea typeface="Calibri" panose="020F0502020204030204" pitchFamily="34" charset="0"/>
                <a:cs typeface="Times New Roman" panose="02020603050405020304" pitchFamily="18" charset="0"/>
                <a:hlinkClick r:id="rId7"/>
              </a:rPr>
              <a:t>Suicide in Military Members &amp; Veterans</a:t>
            </a:r>
            <a:endParaRPr lang="en-US" sz="1200"/>
          </a:p>
        </p:txBody>
      </p:sp>
      <p:sp>
        <p:nvSpPr>
          <p:cNvPr id="14" name="TextBox 13">
            <a:extLst>
              <a:ext uri="{FF2B5EF4-FFF2-40B4-BE49-F238E27FC236}">
                <a16:creationId xmlns:a16="http://schemas.microsoft.com/office/drawing/2014/main" id="{5CA71884-5694-ED0C-062D-B3B9516718C4}"/>
              </a:ext>
            </a:extLst>
          </p:cNvPr>
          <p:cNvSpPr txBox="1"/>
          <p:nvPr/>
        </p:nvSpPr>
        <p:spPr>
          <a:xfrm>
            <a:off x="972955" y="5453347"/>
            <a:ext cx="7690753" cy="276999"/>
          </a:xfrm>
          <a:prstGeom prst="rect">
            <a:avLst/>
          </a:prstGeom>
          <a:noFill/>
        </p:spPr>
        <p:txBody>
          <a:bodyPr wrap="square">
            <a:spAutoFit/>
          </a:bodyPr>
          <a:lstStyle/>
          <a:p>
            <a:pPr marR="0" lvl="0">
              <a:spcBef>
                <a:spcPts val="0"/>
              </a:spcBef>
              <a:spcAft>
                <a:spcPts val="0"/>
              </a:spcAft>
            </a:pP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Crisis Response Plan: Introductory Course for People Who Support Veterans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99E8D61F-7F95-AB46-881A-4E4C0B641A70}"/>
              </a:ext>
            </a:extLst>
          </p:cNvPr>
          <p:cNvSpPr txBox="1"/>
          <p:nvPr/>
        </p:nvSpPr>
        <p:spPr>
          <a:xfrm>
            <a:off x="972954" y="5635947"/>
            <a:ext cx="7958609" cy="276999"/>
          </a:xfrm>
          <a:prstGeom prst="rect">
            <a:avLst/>
          </a:prstGeom>
          <a:noFill/>
        </p:spPr>
        <p:txBody>
          <a:bodyPr wrap="square">
            <a:spAutoFit/>
          </a:bodyPr>
          <a:lstStyle/>
          <a:p>
            <a:pPr marR="0" lvl="0">
              <a:spcBef>
                <a:spcPts val="0"/>
              </a:spcBef>
              <a:spcAft>
                <a:spcPts val="0"/>
              </a:spcAft>
            </a:pP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Firearms &amp; Suicide in the Military-Connected Community: 5 Things Medical Professionals Need to Know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EBB8C18-11D7-8FE6-6B99-908961102A33}"/>
              </a:ext>
            </a:extLst>
          </p:cNvPr>
          <p:cNvSpPr txBox="1"/>
          <p:nvPr/>
        </p:nvSpPr>
        <p:spPr>
          <a:xfrm>
            <a:off x="972953" y="5832570"/>
            <a:ext cx="6460836" cy="276999"/>
          </a:xfrm>
          <a:prstGeom prst="rect">
            <a:avLst/>
          </a:prstGeom>
          <a:noFill/>
        </p:spPr>
        <p:txBody>
          <a:bodyPr wrap="square">
            <a:spAutoFit/>
          </a:bodyPr>
          <a:lstStyle/>
          <a:p>
            <a:pPr marR="0" lvl="0">
              <a:spcBef>
                <a:spcPts val="0"/>
              </a:spcBef>
              <a:spcAft>
                <a:spcPts val="0"/>
              </a:spcAft>
            </a:pP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Military Women: Women Who Serve (Psych/Armor)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80EBDA51-7D30-908C-6B53-C8FCBAC49D07}"/>
              </a:ext>
            </a:extLst>
          </p:cNvPr>
          <p:cNvSpPr txBox="1"/>
          <p:nvPr/>
        </p:nvSpPr>
        <p:spPr>
          <a:xfrm>
            <a:off x="972953" y="6029401"/>
            <a:ext cx="6460836" cy="276999"/>
          </a:xfrm>
          <a:prstGeom prst="rect">
            <a:avLst/>
          </a:prstGeom>
          <a:noFill/>
        </p:spPr>
        <p:txBody>
          <a:bodyPr wrap="square">
            <a:spAutoFit/>
          </a:bodyPr>
          <a:lstStyle/>
          <a:p>
            <a:pPr marR="0" lvl="0">
              <a:spcBef>
                <a:spcPts val="0"/>
              </a:spcBef>
              <a:spcAft>
                <a:spcPts val="0"/>
              </a:spcAft>
            </a:pP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What is the Crisis Response Plan: An Introductory Course for People Who Support Veterans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89A2B402-9876-9980-63B4-40919216DD86}"/>
              </a:ext>
            </a:extLst>
          </p:cNvPr>
          <p:cNvSpPr txBox="1"/>
          <p:nvPr/>
        </p:nvSpPr>
        <p:spPr>
          <a:xfrm>
            <a:off x="972953" y="6226232"/>
            <a:ext cx="6460836" cy="276999"/>
          </a:xfrm>
          <a:prstGeom prst="rect">
            <a:avLst/>
          </a:prstGeom>
          <a:noFill/>
        </p:spPr>
        <p:txBody>
          <a:bodyPr wrap="square">
            <a:spAutoFit/>
          </a:bodyPr>
          <a:lstStyle/>
          <a:p>
            <a:pPr marR="0" lvl="0">
              <a:spcBef>
                <a:spcPts val="0"/>
              </a:spcBef>
              <a:spcAft>
                <a:spcPts val="0"/>
              </a:spcAft>
            </a:pP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VA S.A.V.E. Preventing Caregiver Suicide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398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F6A980-06A2-CB6A-A56C-1F789E2810F1}"/>
              </a:ext>
            </a:extLst>
          </p:cNvPr>
          <p:cNvSpPr/>
          <p:nvPr/>
        </p:nvSpPr>
        <p:spPr>
          <a:xfrm>
            <a:off x="762000" y="2037715"/>
            <a:ext cx="10658687" cy="1315085"/>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A11AF3-AF36-9BEE-50D3-D042192E011C}"/>
              </a:ext>
            </a:extLst>
          </p:cNvPr>
          <p:cNvSpPr>
            <a:spLocks noGrp="1"/>
          </p:cNvSpPr>
          <p:nvPr>
            <p:ph type="ctrTitle"/>
          </p:nvPr>
        </p:nvSpPr>
        <p:spPr>
          <a:xfrm>
            <a:off x="563527" y="960236"/>
            <a:ext cx="10658687" cy="429767"/>
          </a:xfrm>
        </p:spPr>
        <p:txBody>
          <a:bodyPr>
            <a:normAutofit fontScale="90000"/>
          </a:bodyPr>
          <a:lstStyle/>
          <a:p>
            <a:r>
              <a:rPr lang="en-US" sz="3200"/>
              <a:t>Suicide in Context</a:t>
            </a:r>
          </a:p>
        </p:txBody>
      </p:sp>
      <p:sp>
        <p:nvSpPr>
          <p:cNvPr id="4" name="Content Placeholder 3">
            <a:extLst>
              <a:ext uri="{FF2B5EF4-FFF2-40B4-BE49-F238E27FC236}">
                <a16:creationId xmlns:a16="http://schemas.microsoft.com/office/drawing/2014/main" id="{BB5E4096-EEA8-ADAB-A98B-131A90FBFB25}"/>
              </a:ext>
            </a:extLst>
          </p:cNvPr>
          <p:cNvSpPr>
            <a:spLocks noGrp="1"/>
          </p:cNvSpPr>
          <p:nvPr>
            <p:ph type="subTitle" idx="1"/>
          </p:nvPr>
        </p:nvSpPr>
        <p:spPr>
          <a:xfrm>
            <a:off x="914400" y="2209800"/>
            <a:ext cx="10382193" cy="986241"/>
          </a:xfrm>
        </p:spPr>
        <p:txBody>
          <a:bodyPr vert="horz" lIns="68580" tIns="34290" rIns="68580" bIns="34290" rtlCol="0" anchor="t">
            <a:normAutofit/>
          </a:bodyPr>
          <a:lstStyle/>
          <a:p>
            <a:pPr algn="just">
              <a:spcBef>
                <a:spcPts val="825"/>
              </a:spcBef>
            </a:pPr>
            <a:r>
              <a:rPr lang="en-US" sz="1800" dirty="0">
                <a:solidFill>
                  <a:srgbClr val="000000"/>
                </a:solidFill>
              </a:rPr>
              <a:t>Veteran suicide is a complex problem that cannot be addressed with a single solution, nor can it be addressed by VA or clinical intervention alone. VA is committed to a public health approach that includes both community prevention and clinical interventions.</a:t>
            </a:r>
            <a:endParaRPr lang="en-US" sz="1800" dirty="0">
              <a:cs typeface="Calibri"/>
            </a:endParaRPr>
          </a:p>
        </p:txBody>
      </p:sp>
      <p:sp>
        <p:nvSpPr>
          <p:cNvPr id="8" name="TextBox 7">
            <a:extLst>
              <a:ext uri="{FF2B5EF4-FFF2-40B4-BE49-F238E27FC236}">
                <a16:creationId xmlns:a16="http://schemas.microsoft.com/office/drawing/2014/main" id="{8244018B-9B15-6AB6-F912-BF40816ADB1C}"/>
              </a:ext>
            </a:extLst>
          </p:cNvPr>
          <p:cNvSpPr txBox="1"/>
          <p:nvPr/>
        </p:nvSpPr>
        <p:spPr>
          <a:xfrm>
            <a:off x="4904565" y="3616151"/>
            <a:ext cx="2375297"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b="1">
                <a:latin typeface="Calibri"/>
              </a:rPr>
              <a:t>Public Health Approach</a:t>
            </a:r>
            <a:r>
              <a:rPr lang="en-US">
                <a:latin typeface="Calibri"/>
              </a:rPr>
              <a:t>​</a:t>
            </a:r>
            <a:endParaRPr lang="en-US">
              <a:cs typeface="Calibri"/>
            </a:endParaRPr>
          </a:p>
        </p:txBody>
      </p:sp>
      <p:cxnSp>
        <p:nvCxnSpPr>
          <p:cNvPr id="6" name="Straight Connector 5">
            <a:extLst>
              <a:ext uri="{FF2B5EF4-FFF2-40B4-BE49-F238E27FC236}">
                <a16:creationId xmlns:a16="http://schemas.microsoft.com/office/drawing/2014/main" id="{D0168A29-3FEB-2927-99DB-044125BE0360}"/>
              </a:ext>
            </a:extLst>
          </p:cNvPr>
          <p:cNvCxnSpPr>
            <a:cxnSpLocks/>
          </p:cNvCxnSpPr>
          <p:nvPr/>
        </p:nvCxnSpPr>
        <p:spPr>
          <a:xfrm>
            <a:off x="7279862" y="3799668"/>
            <a:ext cx="2662595" cy="0"/>
          </a:xfrm>
          <a:prstGeom prst="line">
            <a:avLst/>
          </a:prstGeom>
          <a:ln w="28575">
            <a:solidFill>
              <a:srgbClr val="003B7B"/>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9483533-DD10-9E56-4A73-CD62ECA56C79}"/>
              </a:ext>
            </a:extLst>
          </p:cNvPr>
          <p:cNvGrpSpPr/>
          <p:nvPr/>
        </p:nvGrpSpPr>
        <p:grpSpPr>
          <a:xfrm>
            <a:off x="690193" y="4191000"/>
            <a:ext cx="3479603" cy="1020457"/>
            <a:chOff x="533400" y="4191000"/>
            <a:chExt cx="3479603" cy="1020457"/>
          </a:xfrm>
        </p:grpSpPr>
        <p:sp>
          <p:nvSpPr>
            <p:cNvPr id="17" name="Rectangle 16">
              <a:extLst>
                <a:ext uri="{FF2B5EF4-FFF2-40B4-BE49-F238E27FC236}">
                  <a16:creationId xmlns:a16="http://schemas.microsoft.com/office/drawing/2014/main" id="{37F8F220-898E-F045-AD75-FC101FD42A23}"/>
                </a:ext>
              </a:extLst>
            </p:cNvPr>
            <p:cNvSpPr/>
            <p:nvPr/>
          </p:nvSpPr>
          <p:spPr>
            <a:xfrm>
              <a:off x="711202" y="4331721"/>
              <a:ext cx="3301801" cy="87973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D1076DAE-9252-98A6-E27C-59F9F9BDD371}"/>
                </a:ext>
              </a:extLst>
            </p:cNvPr>
            <p:cNvSpPr txBox="1"/>
            <p:nvPr/>
          </p:nvSpPr>
          <p:spPr>
            <a:xfrm>
              <a:off x="830988" y="4474592"/>
              <a:ext cx="3000714" cy="369332"/>
            </a:xfrm>
            <a:prstGeom prst="rect">
              <a:avLst/>
            </a:prstGeom>
            <a:noFill/>
          </p:spPr>
          <p:txBody>
            <a:bodyPr wrap="square" rtlCol="0">
              <a:spAutoFit/>
            </a:bodyPr>
            <a:lstStyle/>
            <a:p>
              <a:pPr algn="ctr"/>
              <a:r>
                <a:rPr lang="en-US" dirty="0"/>
                <a:t>Suicide is preventable.</a:t>
              </a:r>
            </a:p>
          </p:txBody>
        </p:sp>
        <p:grpSp>
          <p:nvGrpSpPr>
            <p:cNvPr id="21" name="Group 20">
              <a:extLst>
                <a:ext uri="{FF2B5EF4-FFF2-40B4-BE49-F238E27FC236}">
                  <a16:creationId xmlns:a16="http://schemas.microsoft.com/office/drawing/2014/main" id="{C8A35F8E-A998-0C47-534D-748501DB3B92}"/>
                </a:ext>
              </a:extLst>
            </p:cNvPr>
            <p:cNvGrpSpPr/>
            <p:nvPr/>
          </p:nvGrpSpPr>
          <p:grpSpPr>
            <a:xfrm>
              <a:off x="533400" y="4191000"/>
              <a:ext cx="343262" cy="342518"/>
              <a:chOff x="291454" y="5132323"/>
              <a:chExt cx="457683" cy="456691"/>
            </a:xfrm>
          </p:grpSpPr>
          <p:sp>
            <p:nvSpPr>
              <p:cNvPr id="19" name="Oval 18">
                <a:extLst>
                  <a:ext uri="{FF2B5EF4-FFF2-40B4-BE49-F238E27FC236}">
                    <a16:creationId xmlns:a16="http://schemas.microsoft.com/office/drawing/2014/main" id="{2919EEE2-5523-9C8A-C161-C7EEC50C6FDB}"/>
                  </a:ext>
                </a:extLst>
              </p:cNvPr>
              <p:cNvSpPr/>
              <p:nvPr/>
            </p:nvSpPr>
            <p:spPr>
              <a:xfrm>
                <a:off x="291454" y="5132323"/>
                <a:ext cx="456691" cy="456691"/>
              </a:xfrm>
              <a:prstGeom prst="ellipse">
                <a:avLst/>
              </a:prstGeom>
              <a:solidFill>
                <a:srgbClr val="00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3F2EB373-40B2-6166-0E52-7BB71427E848}"/>
                  </a:ext>
                </a:extLst>
              </p:cNvPr>
              <p:cNvSpPr txBox="1"/>
              <p:nvPr/>
            </p:nvSpPr>
            <p:spPr>
              <a:xfrm>
                <a:off x="299029" y="5152248"/>
                <a:ext cx="450108" cy="430887"/>
              </a:xfrm>
              <a:prstGeom prst="rect">
                <a:avLst/>
              </a:prstGeom>
              <a:noFill/>
            </p:spPr>
            <p:txBody>
              <a:bodyPr wrap="square" rtlCol="0">
                <a:spAutoFit/>
              </a:bodyPr>
              <a:lstStyle/>
              <a:p>
                <a:pPr algn="ctr"/>
                <a:r>
                  <a:rPr lang="en-US" sz="1500" b="1">
                    <a:solidFill>
                      <a:schemeClr val="bg1"/>
                    </a:solidFill>
                  </a:rPr>
                  <a:t>1</a:t>
                </a:r>
              </a:p>
            </p:txBody>
          </p:sp>
        </p:grpSp>
      </p:grpSp>
      <p:grpSp>
        <p:nvGrpSpPr>
          <p:cNvPr id="28" name="Group 27">
            <a:extLst>
              <a:ext uri="{FF2B5EF4-FFF2-40B4-BE49-F238E27FC236}">
                <a16:creationId xmlns:a16="http://schemas.microsoft.com/office/drawing/2014/main" id="{19157ECC-CAAA-3295-C17E-AE412D8789C9}"/>
              </a:ext>
            </a:extLst>
          </p:cNvPr>
          <p:cNvGrpSpPr/>
          <p:nvPr/>
        </p:nvGrpSpPr>
        <p:grpSpPr>
          <a:xfrm>
            <a:off x="4364954" y="4191000"/>
            <a:ext cx="3391487" cy="1020457"/>
            <a:chOff x="4208161" y="4191000"/>
            <a:chExt cx="3391487" cy="1020457"/>
          </a:xfrm>
        </p:grpSpPr>
        <p:sp>
          <p:nvSpPr>
            <p:cNvPr id="16" name="Rectangle 15">
              <a:extLst>
                <a:ext uri="{FF2B5EF4-FFF2-40B4-BE49-F238E27FC236}">
                  <a16:creationId xmlns:a16="http://schemas.microsoft.com/office/drawing/2014/main" id="{650AE7B0-F34E-8F42-1140-5DDFFB3B8A21}"/>
                </a:ext>
              </a:extLst>
            </p:cNvPr>
            <p:cNvSpPr/>
            <p:nvPr/>
          </p:nvSpPr>
          <p:spPr>
            <a:xfrm>
              <a:off x="4301125" y="4331721"/>
              <a:ext cx="3298523" cy="87973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DDEB5C72-C458-6884-A8CA-AD266FD043D9}"/>
                </a:ext>
              </a:extLst>
            </p:cNvPr>
            <p:cNvSpPr txBox="1"/>
            <p:nvPr/>
          </p:nvSpPr>
          <p:spPr>
            <a:xfrm>
              <a:off x="4379420" y="4377185"/>
              <a:ext cx="3220228" cy="754053"/>
            </a:xfrm>
            <a:prstGeom prst="rect">
              <a:avLst/>
            </a:prstGeom>
            <a:noFill/>
          </p:spPr>
          <p:txBody>
            <a:bodyPr wrap="square" rtlCol="0">
              <a:spAutoFit/>
            </a:bodyPr>
            <a:lstStyle/>
            <a:p>
              <a:pPr algn="ctr"/>
              <a:r>
                <a:rPr lang="en-US" sz="1400" dirty="0"/>
                <a:t>Suicide prevention requires a </a:t>
              </a:r>
              <a:r>
                <a:rPr lang="en-US" sz="1400" b="1" dirty="0"/>
                <a:t>public health approach</a:t>
              </a:r>
              <a:r>
                <a:rPr lang="en-US" sz="1400" dirty="0"/>
                <a:t> combining clinical </a:t>
              </a:r>
              <a:br>
                <a:rPr lang="en-US" sz="1400" dirty="0"/>
              </a:br>
              <a:r>
                <a:rPr lang="en-US" sz="1400" dirty="0"/>
                <a:t>and community-based approaches</a:t>
              </a:r>
              <a:r>
                <a:rPr lang="en-US" sz="1500" dirty="0"/>
                <a:t>. ​</a:t>
              </a:r>
            </a:p>
          </p:txBody>
        </p:sp>
        <p:grpSp>
          <p:nvGrpSpPr>
            <p:cNvPr id="22" name="Group 21">
              <a:extLst>
                <a:ext uri="{FF2B5EF4-FFF2-40B4-BE49-F238E27FC236}">
                  <a16:creationId xmlns:a16="http://schemas.microsoft.com/office/drawing/2014/main" id="{D250AC80-55AF-E07C-13C2-C98C1FAAD7D9}"/>
                </a:ext>
              </a:extLst>
            </p:cNvPr>
            <p:cNvGrpSpPr/>
            <p:nvPr/>
          </p:nvGrpSpPr>
          <p:grpSpPr>
            <a:xfrm>
              <a:off x="4208161" y="4191000"/>
              <a:ext cx="343262" cy="342518"/>
              <a:chOff x="291454" y="5132323"/>
              <a:chExt cx="457683" cy="456691"/>
            </a:xfrm>
          </p:grpSpPr>
          <p:sp>
            <p:nvSpPr>
              <p:cNvPr id="23" name="Oval 22">
                <a:extLst>
                  <a:ext uri="{FF2B5EF4-FFF2-40B4-BE49-F238E27FC236}">
                    <a16:creationId xmlns:a16="http://schemas.microsoft.com/office/drawing/2014/main" id="{A174A70D-18FB-CAEB-2D22-63EDB61CD74D}"/>
                  </a:ext>
                </a:extLst>
              </p:cNvPr>
              <p:cNvSpPr/>
              <p:nvPr/>
            </p:nvSpPr>
            <p:spPr>
              <a:xfrm>
                <a:off x="291454" y="5132323"/>
                <a:ext cx="456691" cy="456691"/>
              </a:xfrm>
              <a:prstGeom prst="ellipse">
                <a:avLst/>
              </a:prstGeom>
              <a:solidFill>
                <a:srgbClr val="00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a:extLst>
                  <a:ext uri="{FF2B5EF4-FFF2-40B4-BE49-F238E27FC236}">
                    <a16:creationId xmlns:a16="http://schemas.microsoft.com/office/drawing/2014/main" id="{43F61DF1-6DD8-08C8-9393-3616833B6C42}"/>
                  </a:ext>
                </a:extLst>
              </p:cNvPr>
              <p:cNvSpPr txBox="1"/>
              <p:nvPr/>
            </p:nvSpPr>
            <p:spPr>
              <a:xfrm>
                <a:off x="299029" y="5152248"/>
                <a:ext cx="450108" cy="430887"/>
              </a:xfrm>
              <a:prstGeom prst="rect">
                <a:avLst/>
              </a:prstGeom>
              <a:noFill/>
            </p:spPr>
            <p:txBody>
              <a:bodyPr wrap="square" rtlCol="0">
                <a:spAutoFit/>
              </a:bodyPr>
              <a:lstStyle/>
              <a:p>
                <a:pPr algn="ctr"/>
                <a:r>
                  <a:rPr lang="en-US" sz="1500" b="1">
                    <a:solidFill>
                      <a:schemeClr val="bg1"/>
                    </a:solidFill>
                  </a:rPr>
                  <a:t>2</a:t>
                </a:r>
              </a:p>
            </p:txBody>
          </p:sp>
        </p:grpSp>
      </p:grpSp>
      <p:grpSp>
        <p:nvGrpSpPr>
          <p:cNvPr id="29" name="Group 28">
            <a:extLst>
              <a:ext uri="{FF2B5EF4-FFF2-40B4-BE49-F238E27FC236}">
                <a16:creationId xmlns:a16="http://schemas.microsoft.com/office/drawing/2014/main" id="{5A9DE53D-9C47-E5F1-49D1-352DB4289BBB}"/>
              </a:ext>
            </a:extLst>
          </p:cNvPr>
          <p:cNvGrpSpPr/>
          <p:nvPr/>
        </p:nvGrpSpPr>
        <p:grpSpPr>
          <a:xfrm>
            <a:off x="7963492" y="4191000"/>
            <a:ext cx="3390308" cy="1020457"/>
            <a:chOff x="7806699" y="4191000"/>
            <a:chExt cx="3390308" cy="1020457"/>
          </a:xfrm>
        </p:grpSpPr>
        <p:sp>
          <p:nvSpPr>
            <p:cNvPr id="18" name="Rectangle 17">
              <a:extLst>
                <a:ext uri="{FF2B5EF4-FFF2-40B4-BE49-F238E27FC236}">
                  <a16:creationId xmlns:a16="http://schemas.microsoft.com/office/drawing/2014/main" id="{CEC37C9E-EEEC-53CE-A0BB-1FDE65910059}"/>
                </a:ext>
              </a:extLst>
            </p:cNvPr>
            <p:cNvSpPr/>
            <p:nvPr/>
          </p:nvSpPr>
          <p:spPr>
            <a:xfrm>
              <a:off x="7898485" y="4331721"/>
              <a:ext cx="3298522" cy="87973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8850E6B4-94DD-A6AC-C8EE-78A8BA2EFC25}"/>
                </a:ext>
              </a:extLst>
            </p:cNvPr>
            <p:cNvSpPr txBox="1"/>
            <p:nvPr/>
          </p:nvSpPr>
          <p:spPr>
            <a:xfrm>
              <a:off x="8179697" y="4379102"/>
              <a:ext cx="2869303" cy="584775"/>
            </a:xfrm>
            <a:prstGeom prst="rect">
              <a:avLst/>
            </a:prstGeom>
            <a:noFill/>
          </p:spPr>
          <p:txBody>
            <a:bodyPr wrap="square" rtlCol="0">
              <a:spAutoFit/>
            </a:bodyPr>
            <a:lstStyle/>
            <a:p>
              <a:pPr algn="ctr"/>
              <a:r>
                <a:rPr lang="en-US" sz="1600" dirty="0"/>
                <a:t>Everyone has a role to play in suicide prevention. </a:t>
              </a:r>
            </a:p>
          </p:txBody>
        </p:sp>
        <p:grpSp>
          <p:nvGrpSpPr>
            <p:cNvPr id="25" name="Group 24">
              <a:extLst>
                <a:ext uri="{FF2B5EF4-FFF2-40B4-BE49-F238E27FC236}">
                  <a16:creationId xmlns:a16="http://schemas.microsoft.com/office/drawing/2014/main" id="{8911EFB3-CCF8-EA53-1F79-CBC003FCE048}"/>
                </a:ext>
              </a:extLst>
            </p:cNvPr>
            <p:cNvGrpSpPr/>
            <p:nvPr/>
          </p:nvGrpSpPr>
          <p:grpSpPr>
            <a:xfrm>
              <a:off x="7806699" y="4191000"/>
              <a:ext cx="343262" cy="342518"/>
              <a:chOff x="291454" y="5132323"/>
              <a:chExt cx="457683" cy="456691"/>
            </a:xfrm>
          </p:grpSpPr>
          <p:sp>
            <p:nvSpPr>
              <p:cNvPr id="26" name="Oval 25">
                <a:extLst>
                  <a:ext uri="{FF2B5EF4-FFF2-40B4-BE49-F238E27FC236}">
                    <a16:creationId xmlns:a16="http://schemas.microsoft.com/office/drawing/2014/main" id="{B3AC54A4-57C2-7DE6-83E9-8F29D26F7673}"/>
                  </a:ext>
                </a:extLst>
              </p:cNvPr>
              <p:cNvSpPr/>
              <p:nvPr/>
            </p:nvSpPr>
            <p:spPr>
              <a:xfrm>
                <a:off x="291454" y="5132323"/>
                <a:ext cx="456691" cy="456691"/>
              </a:xfrm>
              <a:prstGeom prst="ellipse">
                <a:avLst/>
              </a:prstGeom>
              <a:solidFill>
                <a:srgbClr val="00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7E5A4FC5-D3E5-C943-6EC3-64F7B096C630}"/>
                  </a:ext>
                </a:extLst>
              </p:cNvPr>
              <p:cNvSpPr txBox="1"/>
              <p:nvPr/>
            </p:nvSpPr>
            <p:spPr>
              <a:xfrm>
                <a:off x="299029" y="5152248"/>
                <a:ext cx="450108" cy="430887"/>
              </a:xfrm>
              <a:prstGeom prst="rect">
                <a:avLst/>
              </a:prstGeom>
              <a:noFill/>
            </p:spPr>
            <p:txBody>
              <a:bodyPr wrap="square" rtlCol="0">
                <a:spAutoFit/>
              </a:bodyPr>
              <a:lstStyle/>
              <a:p>
                <a:pPr algn="ctr"/>
                <a:r>
                  <a:rPr lang="en-US" sz="1500" b="1">
                    <a:solidFill>
                      <a:schemeClr val="bg1"/>
                    </a:solidFill>
                  </a:rPr>
                  <a:t>3</a:t>
                </a:r>
              </a:p>
            </p:txBody>
          </p:sp>
        </p:grpSp>
      </p:grpSp>
      <p:cxnSp>
        <p:nvCxnSpPr>
          <p:cNvPr id="15" name="Straight Connector 14">
            <a:extLst>
              <a:ext uri="{FF2B5EF4-FFF2-40B4-BE49-F238E27FC236}">
                <a16:creationId xmlns:a16="http://schemas.microsoft.com/office/drawing/2014/main" id="{6A426AC1-7E41-46CE-AC8E-742DA48D7F73}"/>
              </a:ext>
            </a:extLst>
          </p:cNvPr>
          <p:cNvCxnSpPr>
            <a:cxnSpLocks/>
          </p:cNvCxnSpPr>
          <p:nvPr/>
        </p:nvCxnSpPr>
        <p:spPr>
          <a:xfrm>
            <a:off x="2219042" y="3799668"/>
            <a:ext cx="2662595" cy="0"/>
          </a:xfrm>
          <a:prstGeom prst="line">
            <a:avLst/>
          </a:prstGeom>
          <a:ln w="28575">
            <a:solidFill>
              <a:srgbClr val="003B7B"/>
            </a:solidFill>
          </a:ln>
        </p:spPr>
        <p:style>
          <a:lnRef idx="1">
            <a:schemeClr val="accent1"/>
          </a:lnRef>
          <a:fillRef idx="0">
            <a:schemeClr val="accent1"/>
          </a:fillRef>
          <a:effectRef idx="0">
            <a:schemeClr val="accent1"/>
          </a:effectRef>
          <a:fontRef idx="minor">
            <a:schemeClr val="tx1"/>
          </a:fontRef>
        </p:style>
      </p:cxnSp>
      <p:pic>
        <p:nvPicPr>
          <p:cNvPr id="5" name="Graphic 4" descr="Man outline">
            <a:extLst>
              <a:ext uri="{FF2B5EF4-FFF2-40B4-BE49-F238E27FC236}">
                <a16:creationId xmlns:a16="http://schemas.microsoft.com/office/drawing/2014/main" id="{188C67CE-ED64-98D8-4534-C1F51FFE27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995" y="5645405"/>
            <a:ext cx="342518" cy="342518"/>
          </a:xfrm>
          <a:prstGeom prst="rect">
            <a:avLst/>
          </a:prstGeom>
        </p:spPr>
      </p:pic>
      <p:pic>
        <p:nvPicPr>
          <p:cNvPr id="10" name="Graphic 9" descr="Woman outline">
            <a:extLst>
              <a:ext uri="{FF2B5EF4-FFF2-40B4-BE49-F238E27FC236}">
                <a16:creationId xmlns:a16="http://schemas.microsoft.com/office/drawing/2014/main" id="{8FC97177-2F7D-9E07-972A-7E2979C911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439" y="5649491"/>
            <a:ext cx="342518" cy="342518"/>
          </a:xfrm>
          <a:prstGeom prst="rect">
            <a:avLst/>
          </a:prstGeom>
        </p:spPr>
      </p:pic>
      <p:pic>
        <p:nvPicPr>
          <p:cNvPr id="30" name="Graphic 29" descr="Man outline">
            <a:extLst>
              <a:ext uri="{FF2B5EF4-FFF2-40B4-BE49-F238E27FC236}">
                <a16:creationId xmlns:a16="http://schemas.microsoft.com/office/drawing/2014/main" id="{4E0170FE-8D56-1ED3-31EF-4410C84DDA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9541" y="5648720"/>
            <a:ext cx="342518" cy="342518"/>
          </a:xfrm>
          <a:prstGeom prst="rect">
            <a:avLst/>
          </a:prstGeom>
        </p:spPr>
      </p:pic>
      <p:pic>
        <p:nvPicPr>
          <p:cNvPr id="31" name="Graphic 30" descr="Man outline">
            <a:extLst>
              <a:ext uri="{FF2B5EF4-FFF2-40B4-BE49-F238E27FC236}">
                <a16:creationId xmlns:a16="http://schemas.microsoft.com/office/drawing/2014/main" id="{78CB6FB8-BC2C-677A-F905-AB15DCC497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8" y="5648183"/>
            <a:ext cx="342518" cy="342518"/>
          </a:xfrm>
          <a:prstGeom prst="rect">
            <a:avLst/>
          </a:prstGeom>
        </p:spPr>
      </p:pic>
      <p:pic>
        <p:nvPicPr>
          <p:cNvPr id="32" name="Graphic 31" descr="Man outline">
            <a:extLst>
              <a:ext uri="{FF2B5EF4-FFF2-40B4-BE49-F238E27FC236}">
                <a16:creationId xmlns:a16="http://schemas.microsoft.com/office/drawing/2014/main" id="{7D263778-4FCB-6D55-1C2A-82D57D6339B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1415" y="5647844"/>
            <a:ext cx="342518" cy="342518"/>
          </a:xfrm>
          <a:prstGeom prst="rect">
            <a:avLst/>
          </a:prstGeom>
        </p:spPr>
      </p:pic>
      <p:pic>
        <p:nvPicPr>
          <p:cNvPr id="33" name="Graphic 32" descr="Man outline">
            <a:extLst>
              <a:ext uri="{FF2B5EF4-FFF2-40B4-BE49-F238E27FC236}">
                <a16:creationId xmlns:a16="http://schemas.microsoft.com/office/drawing/2014/main" id="{2F27AF12-99F3-D43E-D89A-93ADD1F778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8206" y="5647307"/>
            <a:ext cx="342518" cy="342518"/>
          </a:xfrm>
          <a:prstGeom prst="rect">
            <a:avLst/>
          </a:prstGeom>
        </p:spPr>
      </p:pic>
      <p:pic>
        <p:nvPicPr>
          <p:cNvPr id="34" name="Graphic 33" descr="Man outline">
            <a:extLst>
              <a:ext uri="{FF2B5EF4-FFF2-40B4-BE49-F238E27FC236}">
                <a16:creationId xmlns:a16="http://schemas.microsoft.com/office/drawing/2014/main" id="{C97DC6EB-F75C-807A-698E-3048FFADC63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8371" y="5646770"/>
            <a:ext cx="342518" cy="342518"/>
          </a:xfrm>
          <a:prstGeom prst="rect">
            <a:avLst/>
          </a:prstGeom>
        </p:spPr>
      </p:pic>
      <p:pic>
        <p:nvPicPr>
          <p:cNvPr id="35" name="Graphic 34" descr="Man outline">
            <a:extLst>
              <a:ext uri="{FF2B5EF4-FFF2-40B4-BE49-F238E27FC236}">
                <a16:creationId xmlns:a16="http://schemas.microsoft.com/office/drawing/2014/main" id="{2EB8F781-DDA3-B820-91F4-6D5618E69D1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3576" y="5646233"/>
            <a:ext cx="342518" cy="342518"/>
          </a:xfrm>
          <a:prstGeom prst="rect">
            <a:avLst/>
          </a:prstGeom>
        </p:spPr>
      </p:pic>
      <p:pic>
        <p:nvPicPr>
          <p:cNvPr id="36" name="Graphic 35" descr="Man outline">
            <a:extLst>
              <a:ext uri="{FF2B5EF4-FFF2-40B4-BE49-F238E27FC236}">
                <a16:creationId xmlns:a16="http://schemas.microsoft.com/office/drawing/2014/main" id="{14093F64-D0FC-7CB7-9AD0-19D798452D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5388" y="5646233"/>
            <a:ext cx="342518" cy="342518"/>
          </a:xfrm>
          <a:prstGeom prst="rect">
            <a:avLst/>
          </a:prstGeom>
        </p:spPr>
      </p:pic>
      <p:pic>
        <p:nvPicPr>
          <p:cNvPr id="37" name="Graphic 36" descr="Woman outline">
            <a:extLst>
              <a:ext uri="{FF2B5EF4-FFF2-40B4-BE49-F238E27FC236}">
                <a16:creationId xmlns:a16="http://schemas.microsoft.com/office/drawing/2014/main" id="{B7DD8FD0-CCB8-C294-E009-360CCB90B54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62033" y="5651742"/>
            <a:ext cx="342518" cy="342518"/>
          </a:xfrm>
          <a:prstGeom prst="rect">
            <a:avLst/>
          </a:prstGeom>
        </p:spPr>
      </p:pic>
      <p:pic>
        <p:nvPicPr>
          <p:cNvPr id="38" name="Graphic 37" descr="Man outline">
            <a:extLst>
              <a:ext uri="{FF2B5EF4-FFF2-40B4-BE49-F238E27FC236}">
                <a16:creationId xmlns:a16="http://schemas.microsoft.com/office/drawing/2014/main" id="{52CC9BD1-40BB-5C8E-4309-7C582F08AB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1813" y="5646233"/>
            <a:ext cx="342518" cy="342518"/>
          </a:xfrm>
          <a:prstGeom prst="rect">
            <a:avLst/>
          </a:prstGeom>
        </p:spPr>
      </p:pic>
      <p:pic>
        <p:nvPicPr>
          <p:cNvPr id="39" name="Graphic 38" descr="Woman outline">
            <a:extLst>
              <a:ext uri="{FF2B5EF4-FFF2-40B4-BE49-F238E27FC236}">
                <a16:creationId xmlns:a16="http://schemas.microsoft.com/office/drawing/2014/main" id="{A91CA245-A0EC-3F79-35C0-F0DFD85B7F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3257" y="5650319"/>
            <a:ext cx="342518" cy="342518"/>
          </a:xfrm>
          <a:prstGeom prst="rect">
            <a:avLst/>
          </a:prstGeom>
        </p:spPr>
      </p:pic>
      <p:pic>
        <p:nvPicPr>
          <p:cNvPr id="40" name="Graphic 39" descr="Man outline">
            <a:extLst>
              <a:ext uri="{FF2B5EF4-FFF2-40B4-BE49-F238E27FC236}">
                <a16:creationId xmlns:a16="http://schemas.microsoft.com/office/drawing/2014/main" id="{F9C37674-00EC-6F09-10B1-30EF3858131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83359" y="5649548"/>
            <a:ext cx="342518" cy="342518"/>
          </a:xfrm>
          <a:prstGeom prst="rect">
            <a:avLst/>
          </a:prstGeom>
        </p:spPr>
      </p:pic>
      <p:pic>
        <p:nvPicPr>
          <p:cNvPr id="41" name="Graphic 40" descr="Man outline">
            <a:extLst>
              <a:ext uri="{FF2B5EF4-FFF2-40B4-BE49-F238E27FC236}">
                <a16:creationId xmlns:a16="http://schemas.microsoft.com/office/drawing/2014/main" id="{BC5092CA-AD81-4614-283D-B39A17D26D1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296" y="5649011"/>
            <a:ext cx="342518" cy="342518"/>
          </a:xfrm>
          <a:prstGeom prst="rect">
            <a:avLst/>
          </a:prstGeom>
        </p:spPr>
      </p:pic>
      <p:pic>
        <p:nvPicPr>
          <p:cNvPr id="42" name="Graphic 41" descr="Man outline">
            <a:extLst>
              <a:ext uri="{FF2B5EF4-FFF2-40B4-BE49-F238E27FC236}">
                <a16:creationId xmlns:a16="http://schemas.microsoft.com/office/drawing/2014/main" id="{2916FE61-A853-7683-92CE-3B40EED531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5233" y="5648672"/>
            <a:ext cx="342518" cy="342518"/>
          </a:xfrm>
          <a:prstGeom prst="rect">
            <a:avLst/>
          </a:prstGeom>
        </p:spPr>
      </p:pic>
      <p:pic>
        <p:nvPicPr>
          <p:cNvPr id="43" name="Graphic 42" descr="Man outline">
            <a:extLst>
              <a:ext uri="{FF2B5EF4-FFF2-40B4-BE49-F238E27FC236}">
                <a16:creationId xmlns:a16="http://schemas.microsoft.com/office/drawing/2014/main" id="{ADFD2E1C-1B36-2436-E5C1-2FBC4E8CB0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32024" y="5648135"/>
            <a:ext cx="342518" cy="342518"/>
          </a:xfrm>
          <a:prstGeom prst="rect">
            <a:avLst/>
          </a:prstGeom>
        </p:spPr>
      </p:pic>
      <p:pic>
        <p:nvPicPr>
          <p:cNvPr id="44" name="Graphic 43" descr="Man outline">
            <a:extLst>
              <a:ext uri="{FF2B5EF4-FFF2-40B4-BE49-F238E27FC236}">
                <a16:creationId xmlns:a16="http://schemas.microsoft.com/office/drawing/2014/main" id="{B770AE44-90C9-04C6-4BE8-7CF40C5C498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2189" y="5647598"/>
            <a:ext cx="342518" cy="342518"/>
          </a:xfrm>
          <a:prstGeom prst="rect">
            <a:avLst/>
          </a:prstGeom>
        </p:spPr>
      </p:pic>
      <p:pic>
        <p:nvPicPr>
          <p:cNvPr id="45" name="Graphic 44" descr="Man outline">
            <a:extLst>
              <a:ext uri="{FF2B5EF4-FFF2-40B4-BE49-F238E27FC236}">
                <a16:creationId xmlns:a16="http://schemas.microsoft.com/office/drawing/2014/main" id="{460AE99D-AC1D-EDD2-7B96-2B1BFC26A3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07394" y="5647061"/>
            <a:ext cx="342518" cy="342518"/>
          </a:xfrm>
          <a:prstGeom prst="rect">
            <a:avLst/>
          </a:prstGeom>
        </p:spPr>
      </p:pic>
      <p:pic>
        <p:nvPicPr>
          <p:cNvPr id="46" name="Graphic 45" descr="Man outline">
            <a:extLst>
              <a:ext uri="{FF2B5EF4-FFF2-40B4-BE49-F238E27FC236}">
                <a16:creationId xmlns:a16="http://schemas.microsoft.com/office/drawing/2014/main" id="{29F8D495-8CC2-3870-C30F-E0B62211C9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9206" y="5647061"/>
            <a:ext cx="342518" cy="342518"/>
          </a:xfrm>
          <a:prstGeom prst="rect">
            <a:avLst/>
          </a:prstGeom>
        </p:spPr>
      </p:pic>
      <p:pic>
        <p:nvPicPr>
          <p:cNvPr id="47" name="Graphic 46" descr="Woman outline">
            <a:extLst>
              <a:ext uri="{FF2B5EF4-FFF2-40B4-BE49-F238E27FC236}">
                <a16:creationId xmlns:a16="http://schemas.microsoft.com/office/drawing/2014/main" id="{B8B1EB4D-2A4C-B39A-7921-AFB6720E427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85851" y="5652570"/>
            <a:ext cx="342518" cy="342518"/>
          </a:xfrm>
          <a:prstGeom prst="rect">
            <a:avLst/>
          </a:prstGeom>
        </p:spPr>
      </p:pic>
      <p:pic>
        <p:nvPicPr>
          <p:cNvPr id="48" name="Graphic 47" descr="Man outline">
            <a:extLst>
              <a:ext uri="{FF2B5EF4-FFF2-40B4-BE49-F238E27FC236}">
                <a16:creationId xmlns:a16="http://schemas.microsoft.com/office/drawing/2014/main" id="{C51846C5-CE0A-B057-9DC8-19E1CDD240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2702" y="5646233"/>
            <a:ext cx="342518" cy="342518"/>
          </a:xfrm>
          <a:prstGeom prst="rect">
            <a:avLst/>
          </a:prstGeom>
        </p:spPr>
      </p:pic>
      <p:pic>
        <p:nvPicPr>
          <p:cNvPr id="49" name="Graphic 48" descr="Woman outline">
            <a:extLst>
              <a:ext uri="{FF2B5EF4-FFF2-40B4-BE49-F238E27FC236}">
                <a16:creationId xmlns:a16="http://schemas.microsoft.com/office/drawing/2014/main" id="{15B0C2F5-F55E-60F1-EC62-CF93E4FBC0C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54146" y="5650319"/>
            <a:ext cx="342518" cy="342518"/>
          </a:xfrm>
          <a:prstGeom prst="rect">
            <a:avLst/>
          </a:prstGeom>
        </p:spPr>
      </p:pic>
      <p:pic>
        <p:nvPicPr>
          <p:cNvPr id="50" name="Graphic 49" descr="Man outline">
            <a:extLst>
              <a:ext uri="{FF2B5EF4-FFF2-40B4-BE49-F238E27FC236}">
                <a16:creationId xmlns:a16="http://schemas.microsoft.com/office/drawing/2014/main" id="{68C197C2-5631-265C-B344-F26178D5FD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4248" y="5649548"/>
            <a:ext cx="342518" cy="342518"/>
          </a:xfrm>
          <a:prstGeom prst="rect">
            <a:avLst/>
          </a:prstGeom>
        </p:spPr>
      </p:pic>
      <p:pic>
        <p:nvPicPr>
          <p:cNvPr id="51" name="Graphic 50" descr="Man outline">
            <a:extLst>
              <a:ext uri="{FF2B5EF4-FFF2-40B4-BE49-F238E27FC236}">
                <a16:creationId xmlns:a16="http://schemas.microsoft.com/office/drawing/2014/main" id="{985309B4-A215-7B46-C792-91AC0D5E975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5185" y="5649011"/>
            <a:ext cx="342518" cy="342518"/>
          </a:xfrm>
          <a:prstGeom prst="rect">
            <a:avLst/>
          </a:prstGeom>
        </p:spPr>
      </p:pic>
      <p:pic>
        <p:nvPicPr>
          <p:cNvPr id="52" name="Graphic 51" descr="Man outline">
            <a:extLst>
              <a:ext uri="{FF2B5EF4-FFF2-40B4-BE49-F238E27FC236}">
                <a16:creationId xmlns:a16="http://schemas.microsoft.com/office/drawing/2014/main" id="{C458F4E6-13AD-3436-F907-F4020C6F201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6122" y="5648672"/>
            <a:ext cx="342518" cy="342518"/>
          </a:xfrm>
          <a:prstGeom prst="rect">
            <a:avLst/>
          </a:prstGeom>
        </p:spPr>
      </p:pic>
      <p:pic>
        <p:nvPicPr>
          <p:cNvPr id="53" name="Graphic 52" descr="Man outline">
            <a:extLst>
              <a:ext uri="{FF2B5EF4-FFF2-40B4-BE49-F238E27FC236}">
                <a16:creationId xmlns:a16="http://schemas.microsoft.com/office/drawing/2014/main" id="{F27047E5-38C7-5126-F785-CFEB25232A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2913" y="5648135"/>
            <a:ext cx="342518" cy="342518"/>
          </a:xfrm>
          <a:prstGeom prst="rect">
            <a:avLst/>
          </a:prstGeom>
        </p:spPr>
      </p:pic>
      <p:pic>
        <p:nvPicPr>
          <p:cNvPr id="54" name="Graphic 53" descr="Man outline">
            <a:extLst>
              <a:ext uri="{FF2B5EF4-FFF2-40B4-BE49-F238E27FC236}">
                <a16:creationId xmlns:a16="http://schemas.microsoft.com/office/drawing/2014/main" id="{543C54C9-E399-2C37-26A5-2AC3E71637D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3078" y="5647598"/>
            <a:ext cx="342518" cy="342518"/>
          </a:xfrm>
          <a:prstGeom prst="rect">
            <a:avLst/>
          </a:prstGeom>
        </p:spPr>
      </p:pic>
      <p:pic>
        <p:nvPicPr>
          <p:cNvPr id="55" name="Graphic 54" descr="Man outline">
            <a:extLst>
              <a:ext uri="{FF2B5EF4-FFF2-40B4-BE49-F238E27FC236}">
                <a16:creationId xmlns:a16="http://schemas.microsoft.com/office/drawing/2014/main" id="{588027EC-3FA0-0432-BC53-7C4D40A856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8283" y="5647061"/>
            <a:ext cx="342518" cy="342518"/>
          </a:xfrm>
          <a:prstGeom prst="rect">
            <a:avLst/>
          </a:prstGeom>
        </p:spPr>
      </p:pic>
      <p:pic>
        <p:nvPicPr>
          <p:cNvPr id="56" name="Graphic 55" descr="Man outline">
            <a:extLst>
              <a:ext uri="{FF2B5EF4-FFF2-40B4-BE49-F238E27FC236}">
                <a16:creationId xmlns:a16="http://schemas.microsoft.com/office/drawing/2014/main" id="{428FD09D-9245-081B-B54B-D32AD9B68D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0095" y="5647061"/>
            <a:ext cx="342518" cy="342518"/>
          </a:xfrm>
          <a:prstGeom prst="rect">
            <a:avLst/>
          </a:prstGeom>
        </p:spPr>
      </p:pic>
      <p:pic>
        <p:nvPicPr>
          <p:cNvPr id="57" name="Graphic 56" descr="Woman outline">
            <a:extLst>
              <a:ext uri="{FF2B5EF4-FFF2-40B4-BE49-F238E27FC236}">
                <a16:creationId xmlns:a16="http://schemas.microsoft.com/office/drawing/2014/main" id="{702BACBB-C87F-D841-D1C4-3B2078E2642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06740" y="5652570"/>
            <a:ext cx="342518" cy="342518"/>
          </a:xfrm>
          <a:prstGeom prst="rect">
            <a:avLst/>
          </a:prstGeom>
        </p:spPr>
      </p:pic>
      <p:pic>
        <p:nvPicPr>
          <p:cNvPr id="58" name="Graphic 57" descr="Man outline">
            <a:extLst>
              <a:ext uri="{FF2B5EF4-FFF2-40B4-BE49-F238E27FC236}">
                <a16:creationId xmlns:a16="http://schemas.microsoft.com/office/drawing/2014/main" id="{34345953-DE0E-C4D9-07D3-6888E199A8E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5313" y="5648183"/>
            <a:ext cx="342518" cy="342518"/>
          </a:xfrm>
          <a:prstGeom prst="rect">
            <a:avLst/>
          </a:prstGeom>
        </p:spPr>
      </p:pic>
      <p:pic>
        <p:nvPicPr>
          <p:cNvPr id="59" name="Graphic 58" descr="Woman outline">
            <a:extLst>
              <a:ext uri="{FF2B5EF4-FFF2-40B4-BE49-F238E27FC236}">
                <a16:creationId xmlns:a16="http://schemas.microsoft.com/office/drawing/2014/main" id="{1E8A2221-2313-B6EB-B76F-303C70BE5BB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6757" y="5652269"/>
            <a:ext cx="342518" cy="342518"/>
          </a:xfrm>
          <a:prstGeom prst="rect">
            <a:avLst/>
          </a:prstGeom>
        </p:spPr>
      </p:pic>
      <p:pic>
        <p:nvPicPr>
          <p:cNvPr id="60" name="Graphic 59" descr="Man outline">
            <a:extLst>
              <a:ext uri="{FF2B5EF4-FFF2-40B4-BE49-F238E27FC236}">
                <a16:creationId xmlns:a16="http://schemas.microsoft.com/office/drawing/2014/main" id="{1115B12A-4C3B-B00D-76D3-110FA4B94A0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6859" y="5651498"/>
            <a:ext cx="342518" cy="342518"/>
          </a:xfrm>
          <a:prstGeom prst="rect">
            <a:avLst/>
          </a:prstGeom>
        </p:spPr>
      </p:pic>
      <p:pic>
        <p:nvPicPr>
          <p:cNvPr id="61" name="Graphic 60" descr="Man outline">
            <a:extLst>
              <a:ext uri="{FF2B5EF4-FFF2-40B4-BE49-F238E27FC236}">
                <a16:creationId xmlns:a16="http://schemas.microsoft.com/office/drawing/2014/main" id="{44287F9C-11B2-A7D9-05C2-75CC4CF0163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7796" y="5650961"/>
            <a:ext cx="342518" cy="342518"/>
          </a:xfrm>
          <a:prstGeom prst="rect">
            <a:avLst/>
          </a:prstGeom>
        </p:spPr>
      </p:pic>
      <p:pic>
        <p:nvPicPr>
          <p:cNvPr id="62" name="Graphic 61" descr="Man outline">
            <a:extLst>
              <a:ext uri="{FF2B5EF4-FFF2-40B4-BE49-F238E27FC236}">
                <a16:creationId xmlns:a16="http://schemas.microsoft.com/office/drawing/2014/main" id="{E7BBC63A-71DC-B60B-3D6C-5BE77DFCBC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8733" y="5650622"/>
            <a:ext cx="342518" cy="342518"/>
          </a:xfrm>
          <a:prstGeom prst="rect">
            <a:avLst/>
          </a:prstGeom>
        </p:spPr>
      </p:pic>
      <p:pic>
        <p:nvPicPr>
          <p:cNvPr id="63" name="Graphic 62" descr="Man outline">
            <a:extLst>
              <a:ext uri="{FF2B5EF4-FFF2-40B4-BE49-F238E27FC236}">
                <a16:creationId xmlns:a16="http://schemas.microsoft.com/office/drawing/2014/main" id="{080C27E7-0E09-11F8-042A-393F61117F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5524" y="5650085"/>
            <a:ext cx="342518" cy="342518"/>
          </a:xfrm>
          <a:prstGeom prst="rect">
            <a:avLst/>
          </a:prstGeom>
        </p:spPr>
      </p:pic>
      <p:pic>
        <p:nvPicPr>
          <p:cNvPr id="64" name="Graphic 63" descr="Man outline">
            <a:extLst>
              <a:ext uri="{FF2B5EF4-FFF2-40B4-BE49-F238E27FC236}">
                <a16:creationId xmlns:a16="http://schemas.microsoft.com/office/drawing/2014/main" id="{5429A084-7667-6DA4-2DC7-37B9EB0D87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5689" y="5649548"/>
            <a:ext cx="342518" cy="342518"/>
          </a:xfrm>
          <a:prstGeom prst="rect">
            <a:avLst/>
          </a:prstGeom>
        </p:spPr>
      </p:pic>
      <p:pic>
        <p:nvPicPr>
          <p:cNvPr id="65" name="Graphic 64" descr="Man outline">
            <a:extLst>
              <a:ext uri="{FF2B5EF4-FFF2-40B4-BE49-F238E27FC236}">
                <a16:creationId xmlns:a16="http://schemas.microsoft.com/office/drawing/2014/main" id="{89684D95-A839-0CC8-37E7-3A17125CAC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50894" y="5649011"/>
            <a:ext cx="342518" cy="342518"/>
          </a:xfrm>
          <a:prstGeom prst="rect">
            <a:avLst/>
          </a:prstGeom>
        </p:spPr>
      </p:pic>
      <p:pic>
        <p:nvPicPr>
          <p:cNvPr id="66" name="Graphic 65" descr="Man outline">
            <a:extLst>
              <a:ext uri="{FF2B5EF4-FFF2-40B4-BE49-F238E27FC236}">
                <a16:creationId xmlns:a16="http://schemas.microsoft.com/office/drawing/2014/main" id="{DB406C21-EF79-21BC-EDA5-55552F224B0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2706" y="5649011"/>
            <a:ext cx="342518" cy="342518"/>
          </a:xfrm>
          <a:prstGeom prst="rect">
            <a:avLst/>
          </a:prstGeom>
        </p:spPr>
      </p:pic>
      <p:pic>
        <p:nvPicPr>
          <p:cNvPr id="67" name="Graphic 66" descr="Woman outline">
            <a:extLst>
              <a:ext uri="{FF2B5EF4-FFF2-40B4-BE49-F238E27FC236}">
                <a16:creationId xmlns:a16="http://schemas.microsoft.com/office/drawing/2014/main" id="{130B3C0F-2FD4-E385-330F-C88AA916D3F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29351" y="5654520"/>
            <a:ext cx="342518" cy="342518"/>
          </a:xfrm>
          <a:prstGeom prst="rect">
            <a:avLst/>
          </a:prstGeom>
        </p:spPr>
      </p:pic>
      <p:pic>
        <p:nvPicPr>
          <p:cNvPr id="68" name="Graphic 67" descr="Man outline">
            <a:extLst>
              <a:ext uri="{FF2B5EF4-FFF2-40B4-BE49-F238E27FC236}">
                <a16:creationId xmlns:a16="http://schemas.microsoft.com/office/drawing/2014/main" id="{FBC45DBC-8833-52CD-E125-A51FDC5114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65725" y="5648183"/>
            <a:ext cx="342518" cy="342518"/>
          </a:xfrm>
          <a:prstGeom prst="rect">
            <a:avLst/>
          </a:prstGeom>
        </p:spPr>
      </p:pic>
      <p:pic>
        <p:nvPicPr>
          <p:cNvPr id="69" name="Graphic 68" descr="Woman outline">
            <a:extLst>
              <a:ext uri="{FF2B5EF4-FFF2-40B4-BE49-F238E27FC236}">
                <a16:creationId xmlns:a16="http://schemas.microsoft.com/office/drawing/2014/main" id="{A23CF70E-628B-3D76-6F85-CA8973C3D59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07169" y="5652269"/>
            <a:ext cx="342518" cy="342518"/>
          </a:xfrm>
          <a:prstGeom prst="rect">
            <a:avLst/>
          </a:prstGeom>
        </p:spPr>
      </p:pic>
      <p:pic>
        <p:nvPicPr>
          <p:cNvPr id="70" name="Graphic 69" descr="Man outline">
            <a:extLst>
              <a:ext uri="{FF2B5EF4-FFF2-40B4-BE49-F238E27FC236}">
                <a16:creationId xmlns:a16="http://schemas.microsoft.com/office/drawing/2014/main" id="{E7E48BA4-1EC0-5D21-BBEF-8DC94ADD8D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7271" y="5651498"/>
            <a:ext cx="342518" cy="342518"/>
          </a:xfrm>
          <a:prstGeom prst="rect">
            <a:avLst/>
          </a:prstGeom>
        </p:spPr>
      </p:pic>
      <p:pic>
        <p:nvPicPr>
          <p:cNvPr id="71" name="Graphic 70" descr="Man outline">
            <a:extLst>
              <a:ext uri="{FF2B5EF4-FFF2-40B4-BE49-F238E27FC236}">
                <a16:creationId xmlns:a16="http://schemas.microsoft.com/office/drawing/2014/main" id="{C3091922-794C-67EA-A3F8-92A5EB95D0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8208" y="5650961"/>
            <a:ext cx="342518" cy="342518"/>
          </a:xfrm>
          <a:prstGeom prst="rect">
            <a:avLst/>
          </a:prstGeom>
        </p:spPr>
      </p:pic>
      <p:pic>
        <p:nvPicPr>
          <p:cNvPr id="72" name="Graphic 71" descr="Man outline">
            <a:extLst>
              <a:ext uri="{FF2B5EF4-FFF2-40B4-BE49-F238E27FC236}">
                <a16:creationId xmlns:a16="http://schemas.microsoft.com/office/drawing/2014/main" id="{A6D307DF-6306-221B-BF8A-EBB41FA5A59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9145" y="5650622"/>
            <a:ext cx="342518" cy="342518"/>
          </a:xfrm>
          <a:prstGeom prst="rect">
            <a:avLst/>
          </a:prstGeom>
        </p:spPr>
      </p:pic>
      <p:pic>
        <p:nvPicPr>
          <p:cNvPr id="73" name="Graphic 72" descr="Man outline">
            <a:extLst>
              <a:ext uri="{FF2B5EF4-FFF2-40B4-BE49-F238E27FC236}">
                <a16:creationId xmlns:a16="http://schemas.microsoft.com/office/drawing/2014/main" id="{DAC9032D-FAB8-2F4D-AA92-6B5B3F6D19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05936" y="5650085"/>
            <a:ext cx="342518" cy="342518"/>
          </a:xfrm>
          <a:prstGeom prst="rect">
            <a:avLst/>
          </a:prstGeom>
        </p:spPr>
      </p:pic>
      <p:pic>
        <p:nvPicPr>
          <p:cNvPr id="74" name="Graphic 73" descr="Man outline">
            <a:extLst>
              <a:ext uri="{FF2B5EF4-FFF2-40B4-BE49-F238E27FC236}">
                <a16:creationId xmlns:a16="http://schemas.microsoft.com/office/drawing/2014/main" id="{C5EB587A-EB1D-C5CC-08E4-C522CC0490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6101" y="5649548"/>
            <a:ext cx="342518" cy="342518"/>
          </a:xfrm>
          <a:prstGeom prst="rect">
            <a:avLst/>
          </a:prstGeom>
        </p:spPr>
      </p:pic>
      <p:pic>
        <p:nvPicPr>
          <p:cNvPr id="75" name="Graphic 74" descr="Man outline">
            <a:extLst>
              <a:ext uri="{FF2B5EF4-FFF2-40B4-BE49-F238E27FC236}">
                <a16:creationId xmlns:a16="http://schemas.microsoft.com/office/drawing/2014/main" id="{541D646C-58B3-B23A-5AB3-1541D4FE5D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1306" y="5649011"/>
            <a:ext cx="342518" cy="342518"/>
          </a:xfrm>
          <a:prstGeom prst="rect">
            <a:avLst/>
          </a:prstGeom>
        </p:spPr>
      </p:pic>
      <p:pic>
        <p:nvPicPr>
          <p:cNvPr id="76" name="Graphic 75" descr="Man outline">
            <a:extLst>
              <a:ext uri="{FF2B5EF4-FFF2-40B4-BE49-F238E27FC236}">
                <a16:creationId xmlns:a16="http://schemas.microsoft.com/office/drawing/2014/main" id="{5F7216D9-4847-7CDE-7184-22885B2D860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3118" y="5649011"/>
            <a:ext cx="342518" cy="342518"/>
          </a:xfrm>
          <a:prstGeom prst="rect">
            <a:avLst/>
          </a:prstGeom>
        </p:spPr>
      </p:pic>
      <p:pic>
        <p:nvPicPr>
          <p:cNvPr id="77" name="Graphic 76" descr="Woman outline">
            <a:extLst>
              <a:ext uri="{FF2B5EF4-FFF2-40B4-BE49-F238E27FC236}">
                <a16:creationId xmlns:a16="http://schemas.microsoft.com/office/drawing/2014/main" id="{D7088A19-9E63-D11C-D02A-B252325E066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59763" y="5654520"/>
            <a:ext cx="342518" cy="342518"/>
          </a:xfrm>
          <a:prstGeom prst="rect">
            <a:avLst/>
          </a:prstGeom>
        </p:spPr>
      </p:pic>
      <p:pic>
        <p:nvPicPr>
          <p:cNvPr id="78" name="Graphic 77" descr="Man outline">
            <a:extLst>
              <a:ext uri="{FF2B5EF4-FFF2-40B4-BE49-F238E27FC236}">
                <a16:creationId xmlns:a16="http://schemas.microsoft.com/office/drawing/2014/main" id="{6CEBF0F4-B40C-5CDD-8EA0-35DFD79CB07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90534" y="5648183"/>
            <a:ext cx="342518" cy="342518"/>
          </a:xfrm>
          <a:prstGeom prst="rect">
            <a:avLst/>
          </a:prstGeom>
        </p:spPr>
      </p:pic>
      <p:pic>
        <p:nvPicPr>
          <p:cNvPr id="79" name="Graphic 78" descr="Woman outline">
            <a:extLst>
              <a:ext uri="{FF2B5EF4-FFF2-40B4-BE49-F238E27FC236}">
                <a16:creationId xmlns:a16="http://schemas.microsoft.com/office/drawing/2014/main" id="{8E32C479-447D-9FFB-8EA4-AD6918852B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31978" y="5652269"/>
            <a:ext cx="342518" cy="342518"/>
          </a:xfrm>
          <a:prstGeom prst="rect">
            <a:avLst/>
          </a:prstGeom>
        </p:spPr>
      </p:pic>
      <p:pic>
        <p:nvPicPr>
          <p:cNvPr id="80" name="Graphic 79" descr="Man outline">
            <a:extLst>
              <a:ext uri="{FF2B5EF4-FFF2-40B4-BE49-F238E27FC236}">
                <a16:creationId xmlns:a16="http://schemas.microsoft.com/office/drawing/2014/main" id="{5E1C0150-678D-ACE7-3403-E747E5B7FDC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2080" y="5651498"/>
            <a:ext cx="342518" cy="342518"/>
          </a:xfrm>
          <a:prstGeom prst="rect">
            <a:avLst/>
          </a:prstGeom>
        </p:spPr>
      </p:pic>
      <p:pic>
        <p:nvPicPr>
          <p:cNvPr id="81" name="Graphic 80" descr="Man outline">
            <a:extLst>
              <a:ext uri="{FF2B5EF4-FFF2-40B4-BE49-F238E27FC236}">
                <a16:creationId xmlns:a16="http://schemas.microsoft.com/office/drawing/2014/main" id="{E859C886-4BAE-2A97-79DF-7DF468A91B4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33017" y="5650961"/>
            <a:ext cx="342518" cy="342518"/>
          </a:xfrm>
          <a:prstGeom prst="rect">
            <a:avLst/>
          </a:prstGeom>
        </p:spPr>
      </p:pic>
      <p:pic>
        <p:nvPicPr>
          <p:cNvPr id="82" name="Graphic 81" descr="Man outline">
            <a:extLst>
              <a:ext uri="{FF2B5EF4-FFF2-40B4-BE49-F238E27FC236}">
                <a16:creationId xmlns:a16="http://schemas.microsoft.com/office/drawing/2014/main" id="{01624DEB-E488-7F8A-0FF0-760116E1D5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3954" y="5650622"/>
            <a:ext cx="342518" cy="342518"/>
          </a:xfrm>
          <a:prstGeom prst="rect">
            <a:avLst/>
          </a:prstGeom>
        </p:spPr>
      </p:pic>
      <p:pic>
        <p:nvPicPr>
          <p:cNvPr id="83" name="Graphic 82" descr="Man outline">
            <a:extLst>
              <a:ext uri="{FF2B5EF4-FFF2-40B4-BE49-F238E27FC236}">
                <a16:creationId xmlns:a16="http://schemas.microsoft.com/office/drawing/2014/main" id="{F6F37D34-B9BF-824F-823E-049D8D90467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30745" y="5650085"/>
            <a:ext cx="342518" cy="342518"/>
          </a:xfrm>
          <a:prstGeom prst="rect">
            <a:avLst/>
          </a:prstGeom>
        </p:spPr>
      </p:pic>
      <p:pic>
        <p:nvPicPr>
          <p:cNvPr id="84" name="Graphic 83" descr="Man outline">
            <a:extLst>
              <a:ext uri="{FF2B5EF4-FFF2-40B4-BE49-F238E27FC236}">
                <a16:creationId xmlns:a16="http://schemas.microsoft.com/office/drawing/2014/main" id="{E3F2B56C-EFEC-5932-D703-861FA3C47F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70910" y="5649548"/>
            <a:ext cx="342518" cy="342518"/>
          </a:xfrm>
          <a:prstGeom prst="rect">
            <a:avLst/>
          </a:prstGeom>
        </p:spPr>
      </p:pic>
      <p:pic>
        <p:nvPicPr>
          <p:cNvPr id="85" name="Graphic 84" descr="Man outline">
            <a:extLst>
              <a:ext uri="{FF2B5EF4-FFF2-40B4-BE49-F238E27FC236}">
                <a16:creationId xmlns:a16="http://schemas.microsoft.com/office/drawing/2014/main" id="{38438D5D-DA79-3054-C186-E78A2100EA6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6115" y="5649011"/>
            <a:ext cx="342518" cy="342518"/>
          </a:xfrm>
          <a:prstGeom prst="rect">
            <a:avLst/>
          </a:prstGeom>
        </p:spPr>
      </p:pic>
      <p:pic>
        <p:nvPicPr>
          <p:cNvPr id="86" name="Graphic 85" descr="Man outline">
            <a:extLst>
              <a:ext uri="{FF2B5EF4-FFF2-40B4-BE49-F238E27FC236}">
                <a16:creationId xmlns:a16="http://schemas.microsoft.com/office/drawing/2014/main" id="{483BBB77-F97C-93E4-F61B-1884ACE43DF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7927" y="5649011"/>
            <a:ext cx="342518" cy="342518"/>
          </a:xfrm>
          <a:prstGeom prst="rect">
            <a:avLst/>
          </a:prstGeom>
        </p:spPr>
      </p:pic>
      <p:pic>
        <p:nvPicPr>
          <p:cNvPr id="87" name="Graphic 86" descr="Woman outline">
            <a:extLst>
              <a:ext uri="{FF2B5EF4-FFF2-40B4-BE49-F238E27FC236}">
                <a16:creationId xmlns:a16="http://schemas.microsoft.com/office/drawing/2014/main" id="{C27886A7-E38F-D458-D6A6-DEC77D22237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84572" y="5654520"/>
            <a:ext cx="342518" cy="342518"/>
          </a:xfrm>
          <a:prstGeom prst="rect">
            <a:avLst/>
          </a:prstGeom>
        </p:spPr>
      </p:pic>
      <p:pic>
        <p:nvPicPr>
          <p:cNvPr id="88" name="Graphic 87" descr="Man outline">
            <a:extLst>
              <a:ext uri="{FF2B5EF4-FFF2-40B4-BE49-F238E27FC236}">
                <a16:creationId xmlns:a16="http://schemas.microsoft.com/office/drawing/2014/main" id="{0E1993C2-A829-7070-F8A2-6CD6F63CF8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8816" y="5648183"/>
            <a:ext cx="342518" cy="342518"/>
          </a:xfrm>
          <a:prstGeom prst="rect">
            <a:avLst/>
          </a:prstGeom>
        </p:spPr>
      </p:pic>
      <p:pic>
        <p:nvPicPr>
          <p:cNvPr id="89" name="Graphic 88" descr="Woman outline">
            <a:extLst>
              <a:ext uri="{FF2B5EF4-FFF2-40B4-BE49-F238E27FC236}">
                <a16:creationId xmlns:a16="http://schemas.microsoft.com/office/drawing/2014/main" id="{7BB1C7E1-A618-F6E8-6FBB-87DE642F7C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60260" y="5652269"/>
            <a:ext cx="342518" cy="342518"/>
          </a:xfrm>
          <a:prstGeom prst="rect">
            <a:avLst/>
          </a:prstGeom>
        </p:spPr>
      </p:pic>
      <p:pic>
        <p:nvPicPr>
          <p:cNvPr id="90" name="Graphic 89" descr="Man outline">
            <a:extLst>
              <a:ext uri="{FF2B5EF4-FFF2-40B4-BE49-F238E27FC236}">
                <a16:creationId xmlns:a16="http://schemas.microsoft.com/office/drawing/2014/main" id="{7AEEA3E6-6460-6A2B-7ED1-0145AE51FCB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10362" y="5651498"/>
            <a:ext cx="342518" cy="342518"/>
          </a:xfrm>
          <a:prstGeom prst="rect">
            <a:avLst/>
          </a:prstGeom>
        </p:spPr>
      </p:pic>
      <p:pic>
        <p:nvPicPr>
          <p:cNvPr id="91" name="Graphic 90" descr="Man outline">
            <a:extLst>
              <a:ext uri="{FF2B5EF4-FFF2-40B4-BE49-F238E27FC236}">
                <a16:creationId xmlns:a16="http://schemas.microsoft.com/office/drawing/2014/main" id="{C545D091-3C57-0C7B-AC75-2BEB475C53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1299" y="5650961"/>
            <a:ext cx="342518" cy="342518"/>
          </a:xfrm>
          <a:prstGeom prst="rect">
            <a:avLst/>
          </a:prstGeom>
        </p:spPr>
      </p:pic>
      <p:pic>
        <p:nvPicPr>
          <p:cNvPr id="92" name="Graphic 91" descr="Man outline">
            <a:extLst>
              <a:ext uri="{FF2B5EF4-FFF2-40B4-BE49-F238E27FC236}">
                <a16:creationId xmlns:a16="http://schemas.microsoft.com/office/drawing/2014/main" id="{FE1F00FD-5393-5D04-638C-8562F4438F0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2236" y="5650622"/>
            <a:ext cx="342518" cy="342518"/>
          </a:xfrm>
          <a:prstGeom prst="rect">
            <a:avLst/>
          </a:prstGeom>
        </p:spPr>
      </p:pic>
      <p:pic>
        <p:nvPicPr>
          <p:cNvPr id="93" name="Graphic 92" descr="Man outline">
            <a:extLst>
              <a:ext uri="{FF2B5EF4-FFF2-40B4-BE49-F238E27FC236}">
                <a16:creationId xmlns:a16="http://schemas.microsoft.com/office/drawing/2014/main" id="{E12FA8D2-2DF7-93AE-D85A-3D80A8014A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9027" y="5650085"/>
            <a:ext cx="342518" cy="342518"/>
          </a:xfrm>
          <a:prstGeom prst="rect">
            <a:avLst/>
          </a:prstGeom>
        </p:spPr>
      </p:pic>
      <p:pic>
        <p:nvPicPr>
          <p:cNvPr id="94" name="Graphic 93" descr="Man outline">
            <a:extLst>
              <a:ext uri="{FF2B5EF4-FFF2-40B4-BE49-F238E27FC236}">
                <a16:creationId xmlns:a16="http://schemas.microsoft.com/office/drawing/2014/main" id="{D2E76242-6B73-F2A8-FD8C-3B201B9E4A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9192" y="5649548"/>
            <a:ext cx="342518" cy="342518"/>
          </a:xfrm>
          <a:prstGeom prst="rect">
            <a:avLst/>
          </a:prstGeom>
        </p:spPr>
      </p:pic>
      <p:pic>
        <p:nvPicPr>
          <p:cNvPr id="95" name="Graphic 94" descr="Man outline">
            <a:extLst>
              <a:ext uri="{FF2B5EF4-FFF2-40B4-BE49-F238E27FC236}">
                <a16:creationId xmlns:a16="http://schemas.microsoft.com/office/drawing/2014/main" id="{9A5CFCCD-29C7-DDAB-153B-BC3A4F1040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4397" y="5649011"/>
            <a:ext cx="342518" cy="342518"/>
          </a:xfrm>
          <a:prstGeom prst="rect">
            <a:avLst/>
          </a:prstGeom>
        </p:spPr>
      </p:pic>
      <p:pic>
        <p:nvPicPr>
          <p:cNvPr id="96" name="Graphic 95" descr="Man outline">
            <a:extLst>
              <a:ext uri="{FF2B5EF4-FFF2-40B4-BE49-F238E27FC236}">
                <a16:creationId xmlns:a16="http://schemas.microsoft.com/office/drawing/2014/main" id="{C2DB3D85-9B19-5D64-D80C-955A5F0A391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76209" y="5649011"/>
            <a:ext cx="342518" cy="342518"/>
          </a:xfrm>
          <a:prstGeom prst="rect">
            <a:avLst/>
          </a:prstGeom>
        </p:spPr>
      </p:pic>
      <p:pic>
        <p:nvPicPr>
          <p:cNvPr id="97" name="Graphic 96" descr="Woman outline">
            <a:extLst>
              <a:ext uri="{FF2B5EF4-FFF2-40B4-BE49-F238E27FC236}">
                <a16:creationId xmlns:a16="http://schemas.microsoft.com/office/drawing/2014/main" id="{08665E3B-7AAF-F720-C250-6CFA1DC4F5C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12854" y="5654520"/>
            <a:ext cx="342518" cy="342518"/>
          </a:xfrm>
          <a:prstGeom prst="rect">
            <a:avLst/>
          </a:prstGeom>
        </p:spPr>
      </p:pic>
      <p:pic>
        <p:nvPicPr>
          <p:cNvPr id="98" name="Graphic 97" descr="Man outline">
            <a:extLst>
              <a:ext uri="{FF2B5EF4-FFF2-40B4-BE49-F238E27FC236}">
                <a16:creationId xmlns:a16="http://schemas.microsoft.com/office/drawing/2014/main" id="{665E4F45-2435-6AE7-5B6D-032A8882D25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995" y="6004764"/>
            <a:ext cx="342518" cy="342518"/>
          </a:xfrm>
          <a:prstGeom prst="rect">
            <a:avLst/>
          </a:prstGeom>
        </p:spPr>
      </p:pic>
      <p:pic>
        <p:nvPicPr>
          <p:cNvPr id="99" name="Graphic 98" descr="Woman outline">
            <a:extLst>
              <a:ext uri="{FF2B5EF4-FFF2-40B4-BE49-F238E27FC236}">
                <a16:creationId xmlns:a16="http://schemas.microsoft.com/office/drawing/2014/main" id="{262A77CF-CA29-62A7-B8A8-3FA9F88ECED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439" y="6008850"/>
            <a:ext cx="342518" cy="342518"/>
          </a:xfrm>
          <a:prstGeom prst="rect">
            <a:avLst/>
          </a:prstGeom>
        </p:spPr>
      </p:pic>
      <p:pic>
        <p:nvPicPr>
          <p:cNvPr id="100" name="Graphic 99" descr="Man outline">
            <a:extLst>
              <a:ext uri="{FF2B5EF4-FFF2-40B4-BE49-F238E27FC236}">
                <a16:creationId xmlns:a16="http://schemas.microsoft.com/office/drawing/2014/main" id="{3F75C9DD-6441-5191-50EA-AFC0D6B537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9541" y="6008079"/>
            <a:ext cx="342518" cy="342518"/>
          </a:xfrm>
          <a:prstGeom prst="rect">
            <a:avLst/>
          </a:prstGeom>
        </p:spPr>
      </p:pic>
      <p:pic>
        <p:nvPicPr>
          <p:cNvPr id="101" name="Graphic 100" descr="Man outline">
            <a:extLst>
              <a:ext uri="{FF2B5EF4-FFF2-40B4-BE49-F238E27FC236}">
                <a16:creationId xmlns:a16="http://schemas.microsoft.com/office/drawing/2014/main" id="{2EE2C22D-A931-FB08-9FFC-D44C8E7EF4C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8" y="6007542"/>
            <a:ext cx="342518" cy="342518"/>
          </a:xfrm>
          <a:prstGeom prst="rect">
            <a:avLst/>
          </a:prstGeom>
        </p:spPr>
      </p:pic>
      <p:pic>
        <p:nvPicPr>
          <p:cNvPr id="102" name="Graphic 101" descr="Man outline">
            <a:extLst>
              <a:ext uri="{FF2B5EF4-FFF2-40B4-BE49-F238E27FC236}">
                <a16:creationId xmlns:a16="http://schemas.microsoft.com/office/drawing/2014/main" id="{FA54FC4B-ED4C-562F-4BEA-3830D1D039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1415" y="6007203"/>
            <a:ext cx="342518" cy="342518"/>
          </a:xfrm>
          <a:prstGeom prst="rect">
            <a:avLst/>
          </a:prstGeom>
        </p:spPr>
      </p:pic>
      <p:pic>
        <p:nvPicPr>
          <p:cNvPr id="103" name="Graphic 102" descr="Man outline">
            <a:extLst>
              <a:ext uri="{FF2B5EF4-FFF2-40B4-BE49-F238E27FC236}">
                <a16:creationId xmlns:a16="http://schemas.microsoft.com/office/drawing/2014/main" id="{983BAAF6-31C2-DCAB-C9E4-534C95BB07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8206" y="6006666"/>
            <a:ext cx="342518" cy="342518"/>
          </a:xfrm>
          <a:prstGeom prst="rect">
            <a:avLst/>
          </a:prstGeom>
        </p:spPr>
      </p:pic>
      <p:pic>
        <p:nvPicPr>
          <p:cNvPr id="104" name="Graphic 103" descr="Man outline">
            <a:extLst>
              <a:ext uri="{FF2B5EF4-FFF2-40B4-BE49-F238E27FC236}">
                <a16:creationId xmlns:a16="http://schemas.microsoft.com/office/drawing/2014/main" id="{F4B5D0B5-2549-0513-308D-8629A04ECBB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8371" y="6006129"/>
            <a:ext cx="342518" cy="342518"/>
          </a:xfrm>
          <a:prstGeom prst="rect">
            <a:avLst/>
          </a:prstGeom>
        </p:spPr>
      </p:pic>
      <p:pic>
        <p:nvPicPr>
          <p:cNvPr id="105" name="Graphic 104" descr="Man outline">
            <a:extLst>
              <a:ext uri="{FF2B5EF4-FFF2-40B4-BE49-F238E27FC236}">
                <a16:creationId xmlns:a16="http://schemas.microsoft.com/office/drawing/2014/main" id="{AFC40B40-A1EB-CD29-01EA-0F4F8D5D42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3576" y="6005592"/>
            <a:ext cx="342518" cy="342518"/>
          </a:xfrm>
          <a:prstGeom prst="rect">
            <a:avLst/>
          </a:prstGeom>
        </p:spPr>
      </p:pic>
      <p:pic>
        <p:nvPicPr>
          <p:cNvPr id="106" name="Graphic 105" descr="Man outline">
            <a:extLst>
              <a:ext uri="{FF2B5EF4-FFF2-40B4-BE49-F238E27FC236}">
                <a16:creationId xmlns:a16="http://schemas.microsoft.com/office/drawing/2014/main" id="{51B785FF-7E29-1233-0367-5C8CD0F8096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5388" y="6005592"/>
            <a:ext cx="342518" cy="342518"/>
          </a:xfrm>
          <a:prstGeom prst="rect">
            <a:avLst/>
          </a:prstGeom>
        </p:spPr>
      </p:pic>
      <p:pic>
        <p:nvPicPr>
          <p:cNvPr id="107" name="Graphic 106" descr="Woman outline">
            <a:extLst>
              <a:ext uri="{FF2B5EF4-FFF2-40B4-BE49-F238E27FC236}">
                <a16:creationId xmlns:a16="http://schemas.microsoft.com/office/drawing/2014/main" id="{7FE938EC-4007-FD0E-B211-CE05F528D39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62033" y="6011101"/>
            <a:ext cx="342518" cy="342518"/>
          </a:xfrm>
          <a:prstGeom prst="rect">
            <a:avLst/>
          </a:prstGeom>
        </p:spPr>
      </p:pic>
      <p:pic>
        <p:nvPicPr>
          <p:cNvPr id="108" name="Graphic 107" descr="Man outline">
            <a:extLst>
              <a:ext uri="{FF2B5EF4-FFF2-40B4-BE49-F238E27FC236}">
                <a16:creationId xmlns:a16="http://schemas.microsoft.com/office/drawing/2014/main" id="{2C105D4A-22DD-C59E-F52A-F12CCC77AF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1813" y="6005592"/>
            <a:ext cx="342518" cy="342518"/>
          </a:xfrm>
          <a:prstGeom prst="rect">
            <a:avLst/>
          </a:prstGeom>
        </p:spPr>
      </p:pic>
      <p:pic>
        <p:nvPicPr>
          <p:cNvPr id="109" name="Graphic 108" descr="Woman outline">
            <a:extLst>
              <a:ext uri="{FF2B5EF4-FFF2-40B4-BE49-F238E27FC236}">
                <a16:creationId xmlns:a16="http://schemas.microsoft.com/office/drawing/2014/main" id="{D8DC6CC0-39B2-81AE-AD14-682F973EE1B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3257" y="6009678"/>
            <a:ext cx="342518" cy="342518"/>
          </a:xfrm>
          <a:prstGeom prst="rect">
            <a:avLst/>
          </a:prstGeom>
        </p:spPr>
      </p:pic>
      <p:pic>
        <p:nvPicPr>
          <p:cNvPr id="110" name="Graphic 109" descr="Man outline">
            <a:extLst>
              <a:ext uri="{FF2B5EF4-FFF2-40B4-BE49-F238E27FC236}">
                <a16:creationId xmlns:a16="http://schemas.microsoft.com/office/drawing/2014/main" id="{34C87ECE-F6D6-BB4F-8999-1225D1218C2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83359" y="6008907"/>
            <a:ext cx="342518" cy="342518"/>
          </a:xfrm>
          <a:prstGeom prst="rect">
            <a:avLst/>
          </a:prstGeom>
        </p:spPr>
      </p:pic>
      <p:pic>
        <p:nvPicPr>
          <p:cNvPr id="111" name="Graphic 110" descr="Man outline">
            <a:extLst>
              <a:ext uri="{FF2B5EF4-FFF2-40B4-BE49-F238E27FC236}">
                <a16:creationId xmlns:a16="http://schemas.microsoft.com/office/drawing/2014/main" id="{C600E9B5-9937-01EE-6309-B6C254D1B55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296" y="6008370"/>
            <a:ext cx="342518" cy="342518"/>
          </a:xfrm>
          <a:prstGeom prst="rect">
            <a:avLst/>
          </a:prstGeom>
        </p:spPr>
      </p:pic>
      <p:pic>
        <p:nvPicPr>
          <p:cNvPr id="112" name="Graphic 111" descr="Man outline">
            <a:extLst>
              <a:ext uri="{FF2B5EF4-FFF2-40B4-BE49-F238E27FC236}">
                <a16:creationId xmlns:a16="http://schemas.microsoft.com/office/drawing/2014/main" id="{F5242BFF-C2F4-F8D8-5EF6-DCE2F60AD3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5233" y="6008031"/>
            <a:ext cx="342518" cy="342518"/>
          </a:xfrm>
          <a:prstGeom prst="rect">
            <a:avLst/>
          </a:prstGeom>
        </p:spPr>
      </p:pic>
      <p:pic>
        <p:nvPicPr>
          <p:cNvPr id="113" name="Graphic 112" descr="Man outline">
            <a:extLst>
              <a:ext uri="{FF2B5EF4-FFF2-40B4-BE49-F238E27FC236}">
                <a16:creationId xmlns:a16="http://schemas.microsoft.com/office/drawing/2014/main" id="{7E708CC5-01C8-34D5-FB1F-747D864442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32024" y="6007494"/>
            <a:ext cx="342518" cy="342518"/>
          </a:xfrm>
          <a:prstGeom prst="rect">
            <a:avLst/>
          </a:prstGeom>
        </p:spPr>
      </p:pic>
      <p:pic>
        <p:nvPicPr>
          <p:cNvPr id="114" name="Graphic 113" descr="Man outline">
            <a:extLst>
              <a:ext uri="{FF2B5EF4-FFF2-40B4-BE49-F238E27FC236}">
                <a16:creationId xmlns:a16="http://schemas.microsoft.com/office/drawing/2014/main" id="{3919BD64-E8BE-FB1C-48BD-31483FD778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2189" y="6006957"/>
            <a:ext cx="342518" cy="342518"/>
          </a:xfrm>
          <a:prstGeom prst="rect">
            <a:avLst/>
          </a:prstGeom>
        </p:spPr>
      </p:pic>
      <p:pic>
        <p:nvPicPr>
          <p:cNvPr id="115" name="Graphic 114" descr="Man outline">
            <a:extLst>
              <a:ext uri="{FF2B5EF4-FFF2-40B4-BE49-F238E27FC236}">
                <a16:creationId xmlns:a16="http://schemas.microsoft.com/office/drawing/2014/main" id="{64309B0D-F09E-8432-BDE1-27D1F08C55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07394" y="6006420"/>
            <a:ext cx="342518" cy="342518"/>
          </a:xfrm>
          <a:prstGeom prst="rect">
            <a:avLst/>
          </a:prstGeom>
        </p:spPr>
      </p:pic>
      <p:pic>
        <p:nvPicPr>
          <p:cNvPr id="116" name="Graphic 115" descr="Man outline">
            <a:extLst>
              <a:ext uri="{FF2B5EF4-FFF2-40B4-BE49-F238E27FC236}">
                <a16:creationId xmlns:a16="http://schemas.microsoft.com/office/drawing/2014/main" id="{6921F8CA-4B5D-5299-EF7E-8468AD34E1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9206" y="6006420"/>
            <a:ext cx="342518" cy="342518"/>
          </a:xfrm>
          <a:prstGeom prst="rect">
            <a:avLst/>
          </a:prstGeom>
        </p:spPr>
      </p:pic>
      <p:pic>
        <p:nvPicPr>
          <p:cNvPr id="117" name="Graphic 116" descr="Woman outline">
            <a:extLst>
              <a:ext uri="{FF2B5EF4-FFF2-40B4-BE49-F238E27FC236}">
                <a16:creationId xmlns:a16="http://schemas.microsoft.com/office/drawing/2014/main" id="{F27264E1-EF1A-CCEC-32D1-397D2560AFF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85851" y="6011929"/>
            <a:ext cx="342518" cy="342518"/>
          </a:xfrm>
          <a:prstGeom prst="rect">
            <a:avLst/>
          </a:prstGeom>
        </p:spPr>
      </p:pic>
      <p:pic>
        <p:nvPicPr>
          <p:cNvPr id="118" name="Graphic 117" descr="Man outline">
            <a:extLst>
              <a:ext uri="{FF2B5EF4-FFF2-40B4-BE49-F238E27FC236}">
                <a16:creationId xmlns:a16="http://schemas.microsoft.com/office/drawing/2014/main" id="{EA47C19E-85DD-5A71-11E8-35F2FC7B6F3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2702" y="6005592"/>
            <a:ext cx="342518" cy="342518"/>
          </a:xfrm>
          <a:prstGeom prst="rect">
            <a:avLst/>
          </a:prstGeom>
        </p:spPr>
      </p:pic>
      <p:pic>
        <p:nvPicPr>
          <p:cNvPr id="119" name="Graphic 118" descr="Woman outline">
            <a:extLst>
              <a:ext uri="{FF2B5EF4-FFF2-40B4-BE49-F238E27FC236}">
                <a16:creationId xmlns:a16="http://schemas.microsoft.com/office/drawing/2014/main" id="{6E17F792-0972-3B85-1A81-857E26104AE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54146" y="6009678"/>
            <a:ext cx="342518" cy="342518"/>
          </a:xfrm>
          <a:prstGeom prst="rect">
            <a:avLst/>
          </a:prstGeom>
        </p:spPr>
      </p:pic>
      <p:pic>
        <p:nvPicPr>
          <p:cNvPr id="120" name="Graphic 119" descr="Man outline">
            <a:extLst>
              <a:ext uri="{FF2B5EF4-FFF2-40B4-BE49-F238E27FC236}">
                <a16:creationId xmlns:a16="http://schemas.microsoft.com/office/drawing/2014/main" id="{A7AF2DC3-E8FD-23DE-4852-9759E868C6E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4248" y="6008907"/>
            <a:ext cx="342518" cy="342518"/>
          </a:xfrm>
          <a:prstGeom prst="rect">
            <a:avLst/>
          </a:prstGeom>
        </p:spPr>
      </p:pic>
      <p:pic>
        <p:nvPicPr>
          <p:cNvPr id="121" name="Graphic 120" descr="Man outline">
            <a:extLst>
              <a:ext uri="{FF2B5EF4-FFF2-40B4-BE49-F238E27FC236}">
                <a16:creationId xmlns:a16="http://schemas.microsoft.com/office/drawing/2014/main" id="{F6F23369-9562-8B32-8BDC-D1FEBF84F5E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5185" y="6008370"/>
            <a:ext cx="342518" cy="342518"/>
          </a:xfrm>
          <a:prstGeom prst="rect">
            <a:avLst/>
          </a:prstGeom>
        </p:spPr>
      </p:pic>
      <p:pic>
        <p:nvPicPr>
          <p:cNvPr id="122" name="Graphic 121" descr="Man outline">
            <a:extLst>
              <a:ext uri="{FF2B5EF4-FFF2-40B4-BE49-F238E27FC236}">
                <a16:creationId xmlns:a16="http://schemas.microsoft.com/office/drawing/2014/main" id="{56D13261-7C0E-CB4D-AA59-396776E18D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6122" y="6008031"/>
            <a:ext cx="342518" cy="342518"/>
          </a:xfrm>
          <a:prstGeom prst="rect">
            <a:avLst/>
          </a:prstGeom>
        </p:spPr>
      </p:pic>
      <p:pic>
        <p:nvPicPr>
          <p:cNvPr id="123" name="Graphic 122" descr="Man outline">
            <a:extLst>
              <a:ext uri="{FF2B5EF4-FFF2-40B4-BE49-F238E27FC236}">
                <a16:creationId xmlns:a16="http://schemas.microsoft.com/office/drawing/2014/main" id="{CE04431B-B2D1-A21B-C53B-ED24638134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2913" y="6007494"/>
            <a:ext cx="342518" cy="342518"/>
          </a:xfrm>
          <a:prstGeom prst="rect">
            <a:avLst/>
          </a:prstGeom>
        </p:spPr>
      </p:pic>
      <p:pic>
        <p:nvPicPr>
          <p:cNvPr id="124" name="Graphic 123" descr="Man outline">
            <a:extLst>
              <a:ext uri="{FF2B5EF4-FFF2-40B4-BE49-F238E27FC236}">
                <a16:creationId xmlns:a16="http://schemas.microsoft.com/office/drawing/2014/main" id="{1B5E80E1-E59E-DA88-D922-72135980072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3078" y="6006957"/>
            <a:ext cx="342518" cy="342518"/>
          </a:xfrm>
          <a:prstGeom prst="rect">
            <a:avLst/>
          </a:prstGeom>
        </p:spPr>
      </p:pic>
      <p:pic>
        <p:nvPicPr>
          <p:cNvPr id="125" name="Graphic 124" descr="Man outline">
            <a:extLst>
              <a:ext uri="{FF2B5EF4-FFF2-40B4-BE49-F238E27FC236}">
                <a16:creationId xmlns:a16="http://schemas.microsoft.com/office/drawing/2014/main" id="{E38FEF94-41B7-B4DE-7492-DCA41E120F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8283" y="6006420"/>
            <a:ext cx="342518" cy="342518"/>
          </a:xfrm>
          <a:prstGeom prst="rect">
            <a:avLst/>
          </a:prstGeom>
        </p:spPr>
      </p:pic>
      <p:pic>
        <p:nvPicPr>
          <p:cNvPr id="126" name="Graphic 125" descr="Man outline">
            <a:extLst>
              <a:ext uri="{FF2B5EF4-FFF2-40B4-BE49-F238E27FC236}">
                <a16:creationId xmlns:a16="http://schemas.microsoft.com/office/drawing/2014/main" id="{91F9229F-5E2C-5911-8034-B474DF434D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0095" y="6006420"/>
            <a:ext cx="342518" cy="342518"/>
          </a:xfrm>
          <a:prstGeom prst="rect">
            <a:avLst/>
          </a:prstGeom>
        </p:spPr>
      </p:pic>
      <p:pic>
        <p:nvPicPr>
          <p:cNvPr id="127" name="Graphic 126" descr="Woman outline">
            <a:extLst>
              <a:ext uri="{FF2B5EF4-FFF2-40B4-BE49-F238E27FC236}">
                <a16:creationId xmlns:a16="http://schemas.microsoft.com/office/drawing/2014/main" id="{7EF0EA93-494B-E0AE-6F76-83D6C5C9AAD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06740" y="6011929"/>
            <a:ext cx="342518" cy="342518"/>
          </a:xfrm>
          <a:prstGeom prst="rect">
            <a:avLst/>
          </a:prstGeom>
        </p:spPr>
      </p:pic>
      <p:pic>
        <p:nvPicPr>
          <p:cNvPr id="128" name="Graphic 127" descr="Man outline">
            <a:extLst>
              <a:ext uri="{FF2B5EF4-FFF2-40B4-BE49-F238E27FC236}">
                <a16:creationId xmlns:a16="http://schemas.microsoft.com/office/drawing/2014/main" id="{D05064A2-B635-31F5-1360-F0C98ECA25E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5313" y="6007542"/>
            <a:ext cx="342518" cy="342518"/>
          </a:xfrm>
          <a:prstGeom prst="rect">
            <a:avLst/>
          </a:prstGeom>
        </p:spPr>
      </p:pic>
      <p:pic>
        <p:nvPicPr>
          <p:cNvPr id="129" name="Graphic 128" descr="Woman outline">
            <a:extLst>
              <a:ext uri="{FF2B5EF4-FFF2-40B4-BE49-F238E27FC236}">
                <a16:creationId xmlns:a16="http://schemas.microsoft.com/office/drawing/2014/main" id="{D52038F2-ABCA-3C48-ABE3-913011FBCA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6757" y="6011628"/>
            <a:ext cx="342518" cy="342518"/>
          </a:xfrm>
          <a:prstGeom prst="rect">
            <a:avLst/>
          </a:prstGeom>
        </p:spPr>
      </p:pic>
      <p:pic>
        <p:nvPicPr>
          <p:cNvPr id="130" name="Graphic 129" descr="Man outline">
            <a:extLst>
              <a:ext uri="{FF2B5EF4-FFF2-40B4-BE49-F238E27FC236}">
                <a16:creationId xmlns:a16="http://schemas.microsoft.com/office/drawing/2014/main" id="{55589513-85D2-DEAA-A23D-FC0CFDAF1E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6859" y="6010857"/>
            <a:ext cx="342518" cy="342518"/>
          </a:xfrm>
          <a:prstGeom prst="rect">
            <a:avLst/>
          </a:prstGeom>
        </p:spPr>
      </p:pic>
      <p:pic>
        <p:nvPicPr>
          <p:cNvPr id="131" name="Graphic 130" descr="Man outline">
            <a:extLst>
              <a:ext uri="{FF2B5EF4-FFF2-40B4-BE49-F238E27FC236}">
                <a16:creationId xmlns:a16="http://schemas.microsoft.com/office/drawing/2014/main" id="{C24CF581-A9D0-C04E-AF8B-A102ADDC42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7796" y="6010320"/>
            <a:ext cx="342518" cy="342518"/>
          </a:xfrm>
          <a:prstGeom prst="rect">
            <a:avLst/>
          </a:prstGeom>
        </p:spPr>
      </p:pic>
      <p:pic>
        <p:nvPicPr>
          <p:cNvPr id="132" name="Graphic 131" descr="Man outline">
            <a:extLst>
              <a:ext uri="{FF2B5EF4-FFF2-40B4-BE49-F238E27FC236}">
                <a16:creationId xmlns:a16="http://schemas.microsoft.com/office/drawing/2014/main" id="{41705951-787E-F9F4-A210-F39A2B8AB14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8733" y="6009981"/>
            <a:ext cx="342518" cy="342518"/>
          </a:xfrm>
          <a:prstGeom prst="rect">
            <a:avLst/>
          </a:prstGeom>
        </p:spPr>
      </p:pic>
      <p:pic>
        <p:nvPicPr>
          <p:cNvPr id="133" name="Graphic 132" descr="Man outline">
            <a:extLst>
              <a:ext uri="{FF2B5EF4-FFF2-40B4-BE49-F238E27FC236}">
                <a16:creationId xmlns:a16="http://schemas.microsoft.com/office/drawing/2014/main" id="{CD6E4CAD-DC8A-3885-9D02-21B35D2449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5524" y="6009444"/>
            <a:ext cx="342518" cy="342518"/>
          </a:xfrm>
          <a:prstGeom prst="rect">
            <a:avLst/>
          </a:prstGeom>
        </p:spPr>
      </p:pic>
      <p:pic>
        <p:nvPicPr>
          <p:cNvPr id="134" name="Graphic 133" descr="Man outline">
            <a:extLst>
              <a:ext uri="{FF2B5EF4-FFF2-40B4-BE49-F238E27FC236}">
                <a16:creationId xmlns:a16="http://schemas.microsoft.com/office/drawing/2014/main" id="{3F7C4600-6EF2-C106-F916-F55E9924DA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5689" y="6008907"/>
            <a:ext cx="342518" cy="342518"/>
          </a:xfrm>
          <a:prstGeom prst="rect">
            <a:avLst/>
          </a:prstGeom>
        </p:spPr>
      </p:pic>
      <p:pic>
        <p:nvPicPr>
          <p:cNvPr id="135" name="Graphic 134" descr="Man outline">
            <a:extLst>
              <a:ext uri="{FF2B5EF4-FFF2-40B4-BE49-F238E27FC236}">
                <a16:creationId xmlns:a16="http://schemas.microsoft.com/office/drawing/2014/main" id="{E6B07AED-E671-EFC6-3D8B-369D18FBEC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50894" y="6008370"/>
            <a:ext cx="342518" cy="342518"/>
          </a:xfrm>
          <a:prstGeom prst="rect">
            <a:avLst/>
          </a:prstGeom>
        </p:spPr>
      </p:pic>
      <p:pic>
        <p:nvPicPr>
          <p:cNvPr id="136" name="Graphic 135" descr="Man outline">
            <a:extLst>
              <a:ext uri="{FF2B5EF4-FFF2-40B4-BE49-F238E27FC236}">
                <a16:creationId xmlns:a16="http://schemas.microsoft.com/office/drawing/2014/main" id="{E56240B3-954D-AAFF-FCD6-642AB05543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2706" y="6008370"/>
            <a:ext cx="342518" cy="342518"/>
          </a:xfrm>
          <a:prstGeom prst="rect">
            <a:avLst/>
          </a:prstGeom>
        </p:spPr>
      </p:pic>
      <p:pic>
        <p:nvPicPr>
          <p:cNvPr id="137" name="Graphic 136" descr="Woman outline">
            <a:extLst>
              <a:ext uri="{FF2B5EF4-FFF2-40B4-BE49-F238E27FC236}">
                <a16:creationId xmlns:a16="http://schemas.microsoft.com/office/drawing/2014/main" id="{672F635E-E6DC-087A-4161-0117C329D06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29351" y="6013879"/>
            <a:ext cx="342518" cy="342518"/>
          </a:xfrm>
          <a:prstGeom prst="rect">
            <a:avLst/>
          </a:prstGeom>
        </p:spPr>
      </p:pic>
      <p:pic>
        <p:nvPicPr>
          <p:cNvPr id="138" name="Graphic 137" descr="Man outline">
            <a:extLst>
              <a:ext uri="{FF2B5EF4-FFF2-40B4-BE49-F238E27FC236}">
                <a16:creationId xmlns:a16="http://schemas.microsoft.com/office/drawing/2014/main" id="{004A35AB-27CA-7DDB-16A0-D39C86A6F8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65725" y="6007542"/>
            <a:ext cx="342518" cy="342518"/>
          </a:xfrm>
          <a:prstGeom prst="rect">
            <a:avLst/>
          </a:prstGeom>
        </p:spPr>
      </p:pic>
      <p:pic>
        <p:nvPicPr>
          <p:cNvPr id="139" name="Graphic 138" descr="Woman outline">
            <a:extLst>
              <a:ext uri="{FF2B5EF4-FFF2-40B4-BE49-F238E27FC236}">
                <a16:creationId xmlns:a16="http://schemas.microsoft.com/office/drawing/2014/main" id="{747664D6-D94E-3C24-8ED6-17EC9669DB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07169" y="6011628"/>
            <a:ext cx="342518" cy="342518"/>
          </a:xfrm>
          <a:prstGeom prst="rect">
            <a:avLst/>
          </a:prstGeom>
        </p:spPr>
      </p:pic>
      <p:pic>
        <p:nvPicPr>
          <p:cNvPr id="140" name="Graphic 139" descr="Man outline">
            <a:extLst>
              <a:ext uri="{FF2B5EF4-FFF2-40B4-BE49-F238E27FC236}">
                <a16:creationId xmlns:a16="http://schemas.microsoft.com/office/drawing/2014/main" id="{4390A26A-FF3B-6E61-9F3E-F9D3A6EDE5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7271" y="6010857"/>
            <a:ext cx="342518" cy="342518"/>
          </a:xfrm>
          <a:prstGeom prst="rect">
            <a:avLst/>
          </a:prstGeom>
        </p:spPr>
      </p:pic>
      <p:pic>
        <p:nvPicPr>
          <p:cNvPr id="141" name="Graphic 140" descr="Man outline">
            <a:extLst>
              <a:ext uri="{FF2B5EF4-FFF2-40B4-BE49-F238E27FC236}">
                <a16:creationId xmlns:a16="http://schemas.microsoft.com/office/drawing/2014/main" id="{323380CB-7100-3939-85B6-A42BB8288BD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8208" y="6010320"/>
            <a:ext cx="342518" cy="342518"/>
          </a:xfrm>
          <a:prstGeom prst="rect">
            <a:avLst/>
          </a:prstGeom>
        </p:spPr>
      </p:pic>
      <p:pic>
        <p:nvPicPr>
          <p:cNvPr id="142" name="Graphic 141" descr="Man outline">
            <a:extLst>
              <a:ext uri="{FF2B5EF4-FFF2-40B4-BE49-F238E27FC236}">
                <a16:creationId xmlns:a16="http://schemas.microsoft.com/office/drawing/2014/main" id="{075DBD5F-6168-F071-AD3B-FDC5E3C8D76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9145" y="6009981"/>
            <a:ext cx="342518" cy="342518"/>
          </a:xfrm>
          <a:prstGeom prst="rect">
            <a:avLst/>
          </a:prstGeom>
        </p:spPr>
      </p:pic>
      <p:pic>
        <p:nvPicPr>
          <p:cNvPr id="143" name="Graphic 142" descr="Man outline">
            <a:extLst>
              <a:ext uri="{FF2B5EF4-FFF2-40B4-BE49-F238E27FC236}">
                <a16:creationId xmlns:a16="http://schemas.microsoft.com/office/drawing/2014/main" id="{0BDF85CD-9414-0D0D-F473-C85F15A7FE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05936" y="6009444"/>
            <a:ext cx="342518" cy="342518"/>
          </a:xfrm>
          <a:prstGeom prst="rect">
            <a:avLst/>
          </a:prstGeom>
        </p:spPr>
      </p:pic>
      <p:pic>
        <p:nvPicPr>
          <p:cNvPr id="144" name="Graphic 143" descr="Man outline">
            <a:extLst>
              <a:ext uri="{FF2B5EF4-FFF2-40B4-BE49-F238E27FC236}">
                <a16:creationId xmlns:a16="http://schemas.microsoft.com/office/drawing/2014/main" id="{8C443B7F-766E-19D3-C874-B7A5403590F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46101" y="6008907"/>
            <a:ext cx="342518" cy="342518"/>
          </a:xfrm>
          <a:prstGeom prst="rect">
            <a:avLst/>
          </a:prstGeom>
        </p:spPr>
      </p:pic>
      <p:pic>
        <p:nvPicPr>
          <p:cNvPr id="145" name="Graphic 144" descr="Man outline">
            <a:extLst>
              <a:ext uri="{FF2B5EF4-FFF2-40B4-BE49-F238E27FC236}">
                <a16:creationId xmlns:a16="http://schemas.microsoft.com/office/drawing/2014/main" id="{A02C0BF9-318C-54A2-C465-73DAD7E6B9C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81306" y="6008370"/>
            <a:ext cx="342518" cy="342518"/>
          </a:xfrm>
          <a:prstGeom prst="rect">
            <a:avLst/>
          </a:prstGeom>
        </p:spPr>
      </p:pic>
      <p:pic>
        <p:nvPicPr>
          <p:cNvPr id="146" name="Graphic 145" descr="Man outline">
            <a:extLst>
              <a:ext uri="{FF2B5EF4-FFF2-40B4-BE49-F238E27FC236}">
                <a16:creationId xmlns:a16="http://schemas.microsoft.com/office/drawing/2014/main" id="{5AD921CD-5DF6-8456-CCE3-813982C024E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23118" y="6008370"/>
            <a:ext cx="342518" cy="342518"/>
          </a:xfrm>
          <a:prstGeom prst="rect">
            <a:avLst/>
          </a:prstGeom>
        </p:spPr>
      </p:pic>
      <p:pic>
        <p:nvPicPr>
          <p:cNvPr id="147" name="Graphic 146" descr="Woman outline">
            <a:extLst>
              <a:ext uri="{FF2B5EF4-FFF2-40B4-BE49-F238E27FC236}">
                <a16:creationId xmlns:a16="http://schemas.microsoft.com/office/drawing/2014/main" id="{A11E8B2C-DDBF-03BF-9B25-61E67FC8ECA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59763" y="6013879"/>
            <a:ext cx="342518" cy="342518"/>
          </a:xfrm>
          <a:prstGeom prst="rect">
            <a:avLst/>
          </a:prstGeom>
        </p:spPr>
      </p:pic>
      <p:pic>
        <p:nvPicPr>
          <p:cNvPr id="148" name="Graphic 147" descr="Man outline">
            <a:extLst>
              <a:ext uri="{FF2B5EF4-FFF2-40B4-BE49-F238E27FC236}">
                <a16:creationId xmlns:a16="http://schemas.microsoft.com/office/drawing/2014/main" id="{14113493-A01D-FFB8-1666-660BED92162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90534" y="6007542"/>
            <a:ext cx="342518" cy="342518"/>
          </a:xfrm>
          <a:prstGeom prst="rect">
            <a:avLst/>
          </a:prstGeom>
        </p:spPr>
      </p:pic>
      <p:pic>
        <p:nvPicPr>
          <p:cNvPr id="149" name="Graphic 148" descr="Woman outline">
            <a:extLst>
              <a:ext uri="{FF2B5EF4-FFF2-40B4-BE49-F238E27FC236}">
                <a16:creationId xmlns:a16="http://schemas.microsoft.com/office/drawing/2014/main" id="{AFEBCCF2-B06F-3572-075D-4D741EE4714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31978" y="6011628"/>
            <a:ext cx="342518" cy="342518"/>
          </a:xfrm>
          <a:prstGeom prst="rect">
            <a:avLst/>
          </a:prstGeom>
        </p:spPr>
      </p:pic>
      <p:pic>
        <p:nvPicPr>
          <p:cNvPr id="150" name="Graphic 149" descr="Man outline">
            <a:extLst>
              <a:ext uri="{FF2B5EF4-FFF2-40B4-BE49-F238E27FC236}">
                <a16:creationId xmlns:a16="http://schemas.microsoft.com/office/drawing/2014/main" id="{558CD410-7B1F-B78E-58AC-7C2FF916867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82080" y="6010857"/>
            <a:ext cx="342518" cy="342518"/>
          </a:xfrm>
          <a:prstGeom prst="rect">
            <a:avLst/>
          </a:prstGeom>
        </p:spPr>
      </p:pic>
      <p:pic>
        <p:nvPicPr>
          <p:cNvPr id="151" name="Graphic 150" descr="Man outline">
            <a:extLst>
              <a:ext uri="{FF2B5EF4-FFF2-40B4-BE49-F238E27FC236}">
                <a16:creationId xmlns:a16="http://schemas.microsoft.com/office/drawing/2014/main" id="{B8F3E1EB-8228-49DF-CB6D-1F07843700F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33017" y="6010320"/>
            <a:ext cx="342518" cy="342518"/>
          </a:xfrm>
          <a:prstGeom prst="rect">
            <a:avLst/>
          </a:prstGeom>
        </p:spPr>
      </p:pic>
      <p:pic>
        <p:nvPicPr>
          <p:cNvPr id="152" name="Graphic 151" descr="Man outline">
            <a:extLst>
              <a:ext uri="{FF2B5EF4-FFF2-40B4-BE49-F238E27FC236}">
                <a16:creationId xmlns:a16="http://schemas.microsoft.com/office/drawing/2014/main" id="{34025D67-10F4-484C-D2C3-D747C4025DC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83954" y="6009981"/>
            <a:ext cx="342518" cy="342518"/>
          </a:xfrm>
          <a:prstGeom prst="rect">
            <a:avLst/>
          </a:prstGeom>
        </p:spPr>
      </p:pic>
      <p:pic>
        <p:nvPicPr>
          <p:cNvPr id="153" name="Graphic 152" descr="Man outline">
            <a:extLst>
              <a:ext uri="{FF2B5EF4-FFF2-40B4-BE49-F238E27FC236}">
                <a16:creationId xmlns:a16="http://schemas.microsoft.com/office/drawing/2014/main" id="{2908EA20-E85C-6296-224B-93E4DA6E99B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30745" y="6009444"/>
            <a:ext cx="342518" cy="342518"/>
          </a:xfrm>
          <a:prstGeom prst="rect">
            <a:avLst/>
          </a:prstGeom>
        </p:spPr>
      </p:pic>
      <p:pic>
        <p:nvPicPr>
          <p:cNvPr id="154" name="Graphic 153" descr="Man outline">
            <a:extLst>
              <a:ext uri="{FF2B5EF4-FFF2-40B4-BE49-F238E27FC236}">
                <a16:creationId xmlns:a16="http://schemas.microsoft.com/office/drawing/2014/main" id="{AD8975C3-FE7F-5C28-11EC-20548EF5C01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70910" y="6008907"/>
            <a:ext cx="342518" cy="342518"/>
          </a:xfrm>
          <a:prstGeom prst="rect">
            <a:avLst/>
          </a:prstGeom>
        </p:spPr>
      </p:pic>
      <p:pic>
        <p:nvPicPr>
          <p:cNvPr id="155" name="Graphic 154" descr="Man outline">
            <a:extLst>
              <a:ext uri="{FF2B5EF4-FFF2-40B4-BE49-F238E27FC236}">
                <a16:creationId xmlns:a16="http://schemas.microsoft.com/office/drawing/2014/main" id="{B1BC16E5-E823-DEDD-444B-7FAF2C7F0F9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06115" y="6008370"/>
            <a:ext cx="342518" cy="342518"/>
          </a:xfrm>
          <a:prstGeom prst="rect">
            <a:avLst/>
          </a:prstGeom>
        </p:spPr>
      </p:pic>
      <p:pic>
        <p:nvPicPr>
          <p:cNvPr id="156" name="Graphic 155" descr="Man outline">
            <a:extLst>
              <a:ext uri="{FF2B5EF4-FFF2-40B4-BE49-F238E27FC236}">
                <a16:creationId xmlns:a16="http://schemas.microsoft.com/office/drawing/2014/main" id="{EEC22ECB-9F5A-46D6-FCC8-5C7F11C2E8E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7927" y="6008370"/>
            <a:ext cx="342518" cy="342518"/>
          </a:xfrm>
          <a:prstGeom prst="rect">
            <a:avLst/>
          </a:prstGeom>
        </p:spPr>
      </p:pic>
      <p:pic>
        <p:nvPicPr>
          <p:cNvPr id="157" name="Graphic 156" descr="Woman outline">
            <a:extLst>
              <a:ext uri="{FF2B5EF4-FFF2-40B4-BE49-F238E27FC236}">
                <a16:creationId xmlns:a16="http://schemas.microsoft.com/office/drawing/2014/main" id="{9198D3E2-F55D-AFFE-BC0F-50D5D4D8E55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84572" y="6013879"/>
            <a:ext cx="342518" cy="342518"/>
          </a:xfrm>
          <a:prstGeom prst="rect">
            <a:avLst/>
          </a:prstGeom>
        </p:spPr>
      </p:pic>
      <p:pic>
        <p:nvPicPr>
          <p:cNvPr id="158" name="Graphic 157" descr="Man outline">
            <a:extLst>
              <a:ext uri="{FF2B5EF4-FFF2-40B4-BE49-F238E27FC236}">
                <a16:creationId xmlns:a16="http://schemas.microsoft.com/office/drawing/2014/main" id="{CD373A64-29BE-1DD3-5D0D-F359987E0D1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18816" y="6007542"/>
            <a:ext cx="342518" cy="342518"/>
          </a:xfrm>
          <a:prstGeom prst="rect">
            <a:avLst/>
          </a:prstGeom>
        </p:spPr>
      </p:pic>
      <p:pic>
        <p:nvPicPr>
          <p:cNvPr id="159" name="Graphic 158" descr="Woman outline">
            <a:extLst>
              <a:ext uri="{FF2B5EF4-FFF2-40B4-BE49-F238E27FC236}">
                <a16:creationId xmlns:a16="http://schemas.microsoft.com/office/drawing/2014/main" id="{C80DF436-8455-64AB-8DEC-5201B18D269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560260" y="6011628"/>
            <a:ext cx="342518" cy="342518"/>
          </a:xfrm>
          <a:prstGeom prst="rect">
            <a:avLst/>
          </a:prstGeom>
        </p:spPr>
      </p:pic>
    </p:spTree>
    <p:extLst>
      <p:ext uri="{BB962C8B-B14F-4D97-AF65-F5344CB8AC3E}">
        <p14:creationId xmlns:p14="http://schemas.microsoft.com/office/powerpoint/2010/main" val="276317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
                            </p:stCondLst>
                            <p:childTnLst>
                              <p:par>
                                <p:cTn id="11" presetID="1" presetClass="entr" presetSubtype="0" fill="hold" nodeType="afterEffect">
                                  <p:stCondLst>
                                    <p:cond delay="5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100"/>
                            </p:stCondLst>
                            <p:childTnLst>
                              <p:par>
                                <p:cTn id="14" presetID="1" presetClass="entr" presetSubtype="0" fill="hold" nodeType="afterEffect">
                                  <p:stCondLst>
                                    <p:cond delay="50"/>
                                  </p:stCondLst>
                                  <p:childTnLst>
                                    <p:set>
                                      <p:cBhvr>
                                        <p:cTn id="15" dur="1" fill="hold">
                                          <p:stCondLst>
                                            <p:cond delay="0"/>
                                          </p:stCondLst>
                                        </p:cTn>
                                        <p:tgtEl>
                                          <p:spTgt spid="31"/>
                                        </p:tgtEl>
                                        <p:attrNameLst>
                                          <p:attrName>style.visibility</p:attrName>
                                        </p:attrNameLst>
                                      </p:cBhvr>
                                      <p:to>
                                        <p:strVal val="visible"/>
                                      </p:to>
                                    </p:set>
                                  </p:childTnLst>
                                </p:cTn>
                              </p:par>
                            </p:childTnLst>
                          </p:cTn>
                        </p:par>
                        <p:par>
                          <p:cTn id="16" fill="hold">
                            <p:stCondLst>
                              <p:cond delay="150"/>
                            </p:stCondLst>
                            <p:childTnLst>
                              <p:par>
                                <p:cTn id="17" presetID="1" presetClass="entr" presetSubtype="0" fill="hold" nodeType="afterEffect">
                                  <p:stCondLst>
                                    <p:cond delay="5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200"/>
                            </p:stCondLst>
                            <p:childTnLst>
                              <p:par>
                                <p:cTn id="20" presetID="1" presetClass="entr" presetSubtype="0" fill="hold" nodeType="afterEffect">
                                  <p:stCondLst>
                                    <p:cond delay="5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250"/>
                            </p:stCondLst>
                            <p:childTnLst>
                              <p:par>
                                <p:cTn id="23" presetID="1" presetClass="entr" presetSubtype="0" fill="hold" nodeType="afterEffect">
                                  <p:stCondLst>
                                    <p:cond delay="50"/>
                                  </p:stCondLst>
                                  <p:childTnLst>
                                    <p:set>
                                      <p:cBhvr>
                                        <p:cTn id="24" dur="1" fill="hold">
                                          <p:stCondLst>
                                            <p:cond delay="0"/>
                                          </p:stCondLst>
                                        </p:cTn>
                                        <p:tgtEl>
                                          <p:spTgt spid="34"/>
                                        </p:tgtEl>
                                        <p:attrNameLst>
                                          <p:attrName>style.visibility</p:attrName>
                                        </p:attrNameLst>
                                      </p:cBhvr>
                                      <p:to>
                                        <p:strVal val="visible"/>
                                      </p:to>
                                    </p:set>
                                  </p:childTnLst>
                                </p:cTn>
                              </p:par>
                            </p:childTnLst>
                          </p:cTn>
                        </p:par>
                        <p:par>
                          <p:cTn id="25" fill="hold">
                            <p:stCondLst>
                              <p:cond delay="300"/>
                            </p:stCondLst>
                            <p:childTnLst>
                              <p:par>
                                <p:cTn id="26" presetID="1" presetClass="entr" presetSubtype="0" fill="hold" nodeType="afterEffect">
                                  <p:stCondLst>
                                    <p:cond delay="50"/>
                                  </p:stCondLst>
                                  <p:childTnLst>
                                    <p:set>
                                      <p:cBhvr>
                                        <p:cTn id="27" dur="1" fill="hold">
                                          <p:stCondLst>
                                            <p:cond delay="0"/>
                                          </p:stCondLst>
                                        </p:cTn>
                                        <p:tgtEl>
                                          <p:spTgt spid="35"/>
                                        </p:tgtEl>
                                        <p:attrNameLst>
                                          <p:attrName>style.visibility</p:attrName>
                                        </p:attrNameLst>
                                      </p:cBhvr>
                                      <p:to>
                                        <p:strVal val="visible"/>
                                      </p:to>
                                    </p:set>
                                  </p:childTnLst>
                                </p:cTn>
                              </p:par>
                            </p:childTnLst>
                          </p:cTn>
                        </p:par>
                        <p:par>
                          <p:cTn id="28" fill="hold">
                            <p:stCondLst>
                              <p:cond delay="350"/>
                            </p:stCondLst>
                            <p:childTnLst>
                              <p:par>
                                <p:cTn id="29" presetID="1" presetClass="entr" presetSubtype="0" fill="hold" nodeType="afterEffect">
                                  <p:stCondLst>
                                    <p:cond delay="50"/>
                                  </p:stCondLst>
                                  <p:childTnLst>
                                    <p:set>
                                      <p:cBhvr>
                                        <p:cTn id="30" dur="1" fill="hold">
                                          <p:stCondLst>
                                            <p:cond delay="0"/>
                                          </p:stCondLst>
                                        </p:cTn>
                                        <p:tgtEl>
                                          <p:spTgt spid="36"/>
                                        </p:tgtEl>
                                        <p:attrNameLst>
                                          <p:attrName>style.visibility</p:attrName>
                                        </p:attrNameLst>
                                      </p:cBhvr>
                                      <p:to>
                                        <p:strVal val="visible"/>
                                      </p:to>
                                    </p:set>
                                  </p:childTnLst>
                                </p:cTn>
                              </p:par>
                            </p:childTnLst>
                          </p:cTn>
                        </p:par>
                        <p:par>
                          <p:cTn id="31" fill="hold">
                            <p:stCondLst>
                              <p:cond delay="400"/>
                            </p:stCondLst>
                            <p:childTnLst>
                              <p:par>
                                <p:cTn id="32" presetID="1" presetClass="entr" presetSubtype="0" fill="hold" nodeType="afterEffect">
                                  <p:stCondLst>
                                    <p:cond delay="50"/>
                                  </p:stCondLst>
                                  <p:childTnLst>
                                    <p:set>
                                      <p:cBhvr>
                                        <p:cTn id="33" dur="1" fill="hold">
                                          <p:stCondLst>
                                            <p:cond delay="0"/>
                                          </p:stCondLst>
                                        </p:cTn>
                                        <p:tgtEl>
                                          <p:spTgt spid="37"/>
                                        </p:tgtEl>
                                        <p:attrNameLst>
                                          <p:attrName>style.visibility</p:attrName>
                                        </p:attrNameLst>
                                      </p:cBhvr>
                                      <p:to>
                                        <p:strVal val="visible"/>
                                      </p:to>
                                    </p:set>
                                  </p:childTnLst>
                                </p:cTn>
                              </p:par>
                            </p:childTnLst>
                          </p:cTn>
                        </p:par>
                        <p:par>
                          <p:cTn id="34" fill="hold">
                            <p:stCondLst>
                              <p:cond delay="450"/>
                            </p:stCondLst>
                            <p:childTnLst>
                              <p:par>
                                <p:cTn id="35" presetID="1" presetClass="entr" presetSubtype="0" fill="hold" nodeType="afterEffect">
                                  <p:stCondLst>
                                    <p:cond delay="50"/>
                                  </p:stCondLst>
                                  <p:childTnLst>
                                    <p:set>
                                      <p:cBhvr>
                                        <p:cTn id="36" dur="1" fill="hold">
                                          <p:stCondLst>
                                            <p:cond delay="0"/>
                                          </p:stCondLst>
                                        </p:cTn>
                                        <p:tgtEl>
                                          <p:spTgt spid="38"/>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nodeType="afterEffect">
                                  <p:stCondLst>
                                    <p:cond delay="50"/>
                                  </p:stCondLst>
                                  <p:childTnLst>
                                    <p:set>
                                      <p:cBhvr>
                                        <p:cTn id="39" dur="1" fill="hold">
                                          <p:stCondLst>
                                            <p:cond delay="0"/>
                                          </p:stCondLst>
                                        </p:cTn>
                                        <p:tgtEl>
                                          <p:spTgt spid="39"/>
                                        </p:tgtEl>
                                        <p:attrNameLst>
                                          <p:attrName>style.visibility</p:attrName>
                                        </p:attrNameLst>
                                      </p:cBhvr>
                                      <p:to>
                                        <p:strVal val="visible"/>
                                      </p:to>
                                    </p:set>
                                  </p:childTnLst>
                                </p:cTn>
                              </p:par>
                            </p:childTnLst>
                          </p:cTn>
                        </p:par>
                        <p:par>
                          <p:cTn id="40" fill="hold">
                            <p:stCondLst>
                              <p:cond delay="550"/>
                            </p:stCondLst>
                            <p:childTnLst>
                              <p:par>
                                <p:cTn id="41" presetID="1" presetClass="entr" presetSubtype="0" fill="hold" nodeType="afterEffect">
                                  <p:stCondLst>
                                    <p:cond delay="50"/>
                                  </p:stCondLst>
                                  <p:childTnLst>
                                    <p:set>
                                      <p:cBhvr>
                                        <p:cTn id="42" dur="1" fill="hold">
                                          <p:stCondLst>
                                            <p:cond delay="0"/>
                                          </p:stCondLst>
                                        </p:cTn>
                                        <p:tgtEl>
                                          <p:spTgt spid="40"/>
                                        </p:tgtEl>
                                        <p:attrNameLst>
                                          <p:attrName>style.visibility</p:attrName>
                                        </p:attrNameLst>
                                      </p:cBhvr>
                                      <p:to>
                                        <p:strVal val="visible"/>
                                      </p:to>
                                    </p:set>
                                  </p:childTnLst>
                                </p:cTn>
                              </p:par>
                            </p:childTnLst>
                          </p:cTn>
                        </p:par>
                        <p:par>
                          <p:cTn id="43" fill="hold">
                            <p:stCondLst>
                              <p:cond delay="600"/>
                            </p:stCondLst>
                            <p:childTnLst>
                              <p:par>
                                <p:cTn id="44" presetID="1" presetClass="entr" presetSubtype="0" fill="hold" nodeType="afterEffect">
                                  <p:stCondLst>
                                    <p:cond delay="50"/>
                                  </p:stCondLst>
                                  <p:childTnLst>
                                    <p:set>
                                      <p:cBhvr>
                                        <p:cTn id="45" dur="1" fill="hold">
                                          <p:stCondLst>
                                            <p:cond delay="0"/>
                                          </p:stCondLst>
                                        </p:cTn>
                                        <p:tgtEl>
                                          <p:spTgt spid="41"/>
                                        </p:tgtEl>
                                        <p:attrNameLst>
                                          <p:attrName>style.visibility</p:attrName>
                                        </p:attrNameLst>
                                      </p:cBhvr>
                                      <p:to>
                                        <p:strVal val="visible"/>
                                      </p:to>
                                    </p:set>
                                  </p:childTnLst>
                                </p:cTn>
                              </p:par>
                            </p:childTnLst>
                          </p:cTn>
                        </p:par>
                        <p:par>
                          <p:cTn id="46" fill="hold">
                            <p:stCondLst>
                              <p:cond delay="650"/>
                            </p:stCondLst>
                            <p:childTnLst>
                              <p:par>
                                <p:cTn id="47" presetID="1" presetClass="entr" presetSubtype="0" fill="hold" nodeType="afterEffect">
                                  <p:stCondLst>
                                    <p:cond delay="50"/>
                                  </p:stCondLst>
                                  <p:childTnLst>
                                    <p:set>
                                      <p:cBhvr>
                                        <p:cTn id="48" dur="1" fill="hold">
                                          <p:stCondLst>
                                            <p:cond delay="0"/>
                                          </p:stCondLst>
                                        </p:cTn>
                                        <p:tgtEl>
                                          <p:spTgt spid="42"/>
                                        </p:tgtEl>
                                        <p:attrNameLst>
                                          <p:attrName>style.visibility</p:attrName>
                                        </p:attrNameLst>
                                      </p:cBhvr>
                                      <p:to>
                                        <p:strVal val="visible"/>
                                      </p:to>
                                    </p:set>
                                  </p:childTnLst>
                                </p:cTn>
                              </p:par>
                            </p:childTnLst>
                          </p:cTn>
                        </p:par>
                        <p:par>
                          <p:cTn id="49" fill="hold">
                            <p:stCondLst>
                              <p:cond delay="700"/>
                            </p:stCondLst>
                            <p:childTnLst>
                              <p:par>
                                <p:cTn id="50" presetID="1" presetClass="entr" presetSubtype="0" fill="hold" nodeType="afterEffect">
                                  <p:stCondLst>
                                    <p:cond delay="50"/>
                                  </p:stCondLst>
                                  <p:childTnLst>
                                    <p:set>
                                      <p:cBhvr>
                                        <p:cTn id="51" dur="1" fill="hold">
                                          <p:stCondLst>
                                            <p:cond delay="0"/>
                                          </p:stCondLst>
                                        </p:cTn>
                                        <p:tgtEl>
                                          <p:spTgt spid="43"/>
                                        </p:tgtEl>
                                        <p:attrNameLst>
                                          <p:attrName>style.visibility</p:attrName>
                                        </p:attrNameLst>
                                      </p:cBhvr>
                                      <p:to>
                                        <p:strVal val="visible"/>
                                      </p:to>
                                    </p:set>
                                  </p:childTnLst>
                                </p:cTn>
                              </p:par>
                            </p:childTnLst>
                          </p:cTn>
                        </p:par>
                        <p:par>
                          <p:cTn id="52" fill="hold">
                            <p:stCondLst>
                              <p:cond delay="750"/>
                            </p:stCondLst>
                            <p:childTnLst>
                              <p:par>
                                <p:cTn id="53" presetID="1" presetClass="entr" presetSubtype="0" fill="hold" nodeType="afterEffect">
                                  <p:stCondLst>
                                    <p:cond delay="50"/>
                                  </p:stCondLst>
                                  <p:childTnLst>
                                    <p:set>
                                      <p:cBhvr>
                                        <p:cTn id="54" dur="1" fill="hold">
                                          <p:stCondLst>
                                            <p:cond delay="0"/>
                                          </p:stCondLst>
                                        </p:cTn>
                                        <p:tgtEl>
                                          <p:spTgt spid="44"/>
                                        </p:tgtEl>
                                        <p:attrNameLst>
                                          <p:attrName>style.visibility</p:attrName>
                                        </p:attrNameLst>
                                      </p:cBhvr>
                                      <p:to>
                                        <p:strVal val="visible"/>
                                      </p:to>
                                    </p:set>
                                  </p:childTnLst>
                                </p:cTn>
                              </p:par>
                            </p:childTnLst>
                          </p:cTn>
                        </p:par>
                        <p:par>
                          <p:cTn id="55" fill="hold">
                            <p:stCondLst>
                              <p:cond delay="800"/>
                            </p:stCondLst>
                            <p:childTnLst>
                              <p:par>
                                <p:cTn id="56" presetID="1" presetClass="entr" presetSubtype="0" fill="hold" nodeType="afterEffect">
                                  <p:stCondLst>
                                    <p:cond delay="50"/>
                                  </p:stCondLst>
                                  <p:childTnLst>
                                    <p:set>
                                      <p:cBhvr>
                                        <p:cTn id="57" dur="1" fill="hold">
                                          <p:stCondLst>
                                            <p:cond delay="0"/>
                                          </p:stCondLst>
                                        </p:cTn>
                                        <p:tgtEl>
                                          <p:spTgt spid="45"/>
                                        </p:tgtEl>
                                        <p:attrNameLst>
                                          <p:attrName>style.visibility</p:attrName>
                                        </p:attrNameLst>
                                      </p:cBhvr>
                                      <p:to>
                                        <p:strVal val="visible"/>
                                      </p:to>
                                    </p:set>
                                  </p:childTnLst>
                                </p:cTn>
                              </p:par>
                            </p:childTnLst>
                          </p:cTn>
                        </p:par>
                        <p:par>
                          <p:cTn id="58" fill="hold">
                            <p:stCondLst>
                              <p:cond delay="850"/>
                            </p:stCondLst>
                            <p:childTnLst>
                              <p:par>
                                <p:cTn id="59" presetID="1" presetClass="entr" presetSubtype="0" fill="hold" nodeType="afterEffect">
                                  <p:stCondLst>
                                    <p:cond delay="50"/>
                                  </p:stCondLst>
                                  <p:childTnLst>
                                    <p:set>
                                      <p:cBhvr>
                                        <p:cTn id="60" dur="1" fill="hold">
                                          <p:stCondLst>
                                            <p:cond delay="0"/>
                                          </p:stCondLst>
                                        </p:cTn>
                                        <p:tgtEl>
                                          <p:spTgt spid="46"/>
                                        </p:tgtEl>
                                        <p:attrNameLst>
                                          <p:attrName>style.visibility</p:attrName>
                                        </p:attrNameLst>
                                      </p:cBhvr>
                                      <p:to>
                                        <p:strVal val="visible"/>
                                      </p:to>
                                    </p:set>
                                  </p:childTnLst>
                                </p:cTn>
                              </p:par>
                            </p:childTnLst>
                          </p:cTn>
                        </p:par>
                        <p:par>
                          <p:cTn id="61" fill="hold">
                            <p:stCondLst>
                              <p:cond delay="900"/>
                            </p:stCondLst>
                            <p:childTnLst>
                              <p:par>
                                <p:cTn id="62" presetID="1" presetClass="entr" presetSubtype="0" fill="hold" nodeType="afterEffect">
                                  <p:stCondLst>
                                    <p:cond delay="50"/>
                                  </p:stCondLst>
                                  <p:childTnLst>
                                    <p:set>
                                      <p:cBhvr>
                                        <p:cTn id="63" dur="1" fill="hold">
                                          <p:stCondLst>
                                            <p:cond delay="0"/>
                                          </p:stCondLst>
                                        </p:cTn>
                                        <p:tgtEl>
                                          <p:spTgt spid="47"/>
                                        </p:tgtEl>
                                        <p:attrNameLst>
                                          <p:attrName>style.visibility</p:attrName>
                                        </p:attrNameLst>
                                      </p:cBhvr>
                                      <p:to>
                                        <p:strVal val="visible"/>
                                      </p:to>
                                    </p:set>
                                  </p:childTnLst>
                                </p:cTn>
                              </p:par>
                            </p:childTnLst>
                          </p:cTn>
                        </p:par>
                        <p:par>
                          <p:cTn id="64" fill="hold">
                            <p:stCondLst>
                              <p:cond delay="950"/>
                            </p:stCondLst>
                            <p:childTnLst>
                              <p:par>
                                <p:cTn id="65" presetID="1" presetClass="entr" presetSubtype="0" fill="hold" nodeType="afterEffect">
                                  <p:stCondLst>
                                    <p:cond delay="50"/>
                                  </p:stCondLst>
                                  <p:childTnLst>
                                    <p:set>
                                      <p:cBhvr>
                                        <p:cTn id="66" dur="1" fill="hold">
                                          <p:stCondLst>
                                            <p:cond delay="0"/>
                                          </p:stCondLst>
                                        </p:cTn>
                                        <p:tgtEl>
                                          <p:spTgt spid="48"/>
                                        </p:tgtEl>
                                        <p:attrNameLst>
                                          <p:attrName>style.visibility</p:attrName>
                                        </p:attrNameLst>
                                      </p:cBhvr>
                                      <p:to>
                                        <p:strVal val="visible"/>
                                      </p:to>
                                    </p:set>
                                  </p:childTnLst>
                                </p:cTn>
                              </p:par>
                            </p:childTnLst>
                          </p:cTn>
                        </p:par>
                        <p:par>
                          <p:cTn id="67" fill="hold">
                            <p:stCondLst>
                              <p:cond delay="1000"/>
                            </p:stCondLst>
                            <p:childTnLst>
                              <p:par>
                                <p:cTn id="68" presetID="1" presetClass="entr" presetSubtype="0" fill="hold" nodeType="afterEffect">
                                  <p:stCondLst>
                                    <p:cond delay="50"/>
                                  </p:stCondLst>
                                  <p:childTnLst>
                                    <p:set>
                                      <p:cBhvr>
                                        <p:cTn id="69" dur="1" fill="hold">
                                          <p:stCondLst>
                                            <p:cond delay="0"/>
                                          </p:stCondLst>
                                        </p:cTn>
                                        <p:tgtEl>
                                          <p:spTgt spid="49"/>
                                        </p:tgtEl>
                                        <p:attrNameLst>
                                          <p:attrName>style.visibility</p:attrName>
                                        </p:attrNameLst>
                                      </p:cBhvr>
                                      <p:to>
                                        <p:strVal val="visible"/>
                                      </p:to>
                                    </p:set>
                                  </p:childTnLst>
                                </p:cTn>
                              </p:par>
                            </p:childTnLst>
                          </p:cTn>
                        </p:par>
                        <p:par>
                          <p:cTn id="70" fill="hold">
                            <p:stCondLst>
                              <p:cond delay="1050"/>
                            </p:stCondLst>
                            <p:childTnLst>
                              <p:par>
                                <p:cTn id="71" presetID="1" presetClass="entr" presetSubtype="0" fill="hold" nodeType="afterEffect">
                                  <p:stCondLst>
                                    <p:cond delay="50"/>
                                  </p:stCondLst>
                                  <p:childTnLst>
                                    <p:set>
                                      <p:cBhvr>
                                        <p:cTn id="72" dur="1" fill="hold">
                                          <p:stCondLst>
                                            <p:cond delay="0"/>
                                          </p:stCondLst>
                                        </p:cTn>
                                        <p:tgtEl>
                                          <p:spTgt spid="50"/>
                                        </p:tgtEl>
                                        <p:attrNameLst>
                                          <p:attrName>style.visibility</p:attrName>
                                        </p:attrNameLst>
                                      </p:cBhvr>
                                      <p:to>
                                        <p:strVal val="visible"/>
                                      </p:to>
                                    </p:set>
                                  </p:childTnLst>
                                </p:cTn>
                              </p:par>
                            </p:childTnLst>
                          </p:cTn>
                        </p:par>
                        <p:par>
                          <p:cTn id="73" fill="hold">
                            <p:stCondLst>
                              <p:cond delay="1100"/>
                            </p:stCondLst>
                            <p:childTnLst>
                              <p:par>
                                <p:cTn id="74" presetID="1" presetClass="entr" presetSubtype="0" fill="hold" nodeType="afterEffect">
                                  <p:stCondLst>
                                    <p:cond delay="50"/>
                                  </p:stCondLst>
                                  <p:childTnLst>
                                    <p:set>
                                      <p:cBhvr>
                                        <p:cTn id="75" dur="1" fill="hold">
                                          <p:stCondLst>
                                            <p:cond delay="0"/>
                                          </p:stCondLst>
                                        </p:cTn>
                                        <p:tgtEl>
                                          <p:spTgt spid="51"/>
                                        </p:tgtEl>
                                        <p:attrNameLst>
                                          <p:attrName>style.visibility</p:attrName>
                                        </p:attrNameLst>
                                      </p:cBhvr>
                                      <p:to>
                                        <p:strVal val="visible"/>
                                      </p:to>
                                    </p:set>
                                  </p:childTnLst>
                                </p:cTn>
                              </p:par>
                            </p:childTnLst>
                          </p:cTn>
                        </p:par>
                        <p:par>
                          <p:cTn id="76" fill="hold">
                            <p:stCondLst>
                              <p:cond delay="1150"/>
                            </p:stCondLst>
                            <p:childTnLst>
                              <p:par>
                                <p:cTn id="77" presetID="1" presetClass="entr" presetSubtype="0" fill="hold" nodeType="afterEffect">
                                  <p:stCondLst>
                                    <p:cond delay="50"/>
                                  </p:stCondLst>
                                  <p:childTnLst>
                                    <p:set>
                                      <p:cBhvr>
                                        <p:cTn id="78" dur="1" fill="hold">
                                          <p:stCondLst>
                                            <p:cond delay="0"/>
                                          </p:stCondLst>
                                        </p:cTn>
                                        <p:tgtEl>
                                          <p:spTgt spid="52"/>
                                        </p:tgtEl>
                                        <p:attrNameLst>
                                          <p:attrName>style.visibility</p:attrName>
                                        </p:attrNameLst>
                                      </p:cBhvr>
                                      <p:to>
                                        <p:strVal val="visible"/>
                                      </p:to>
                                    </p:set>
                                  </p:childTnLst>
                                </p:cTn>
                              </p:par>
                            </p:childTnLst>
                          </p:cTn>
                        </p:par>
                        <p:par>
                          <p:cTn id="79" fill="hold">
                            <p:stCondLst>
                              <p:cond delay="1200"/>
                            </p:stCondLst>
                            <p:childTnLst>
                              <p:par>
                                <p:cTn id="80" presetID="1" presetClass="entr" presetSubtype="0" fill="hold" nodeType="afterEffect">
                                  <p:stCondLst>
                                    <p:cond delay="50"/>
                                  </p:stCondLst>
                                  <p:childTnLst>
                                    <p:set>
                                      <p:cBhvr>
                                        <p:cTn id="81" dur="1" fill="hold">
                                          <p:stCondLst>
                                            <p:cond delay="0"/>
                                          </p:stCondLst>
                                        </p:cTn>
                                        <p:tgtEl>
                                          <p:spTgt spid="53"/>
                                        </p:tgtEl>
                                        <p:attrNameLst>
                                          <p:attrName>style.visibility</p:attrName>
                                        </p:attrNameLst>
                                      </p:cBhvr>
                                      <p:to>
                                        <p:strVal val="visible"/>
                                      </p:to>
                                    </p:set>
                                  </p:childTnLst>
                                </p:cTn>
                              </p:par>
                            </p:childTnLst>
                          </p:cTn>
                        </p:par>
                        <p:par>
                          <p:cTn id="82" fill="hold">
                            <p:stCondLst>
                              <p:cond delay="1250"/>
                            </p:stCondLst>
                            <p:childTnLst>
                              <p:par>
                                <p:cTn id="83" presetID="1" presetClass="entr" presetSubtype="0" fill="hold" nodeType="afterEffect">
                                  <p:stCondLst>
                                    <p:cond delay="50"/>
                                  </p:stCondLst>
                                  <p:childTnLst>
                                    <p:set>
                                      <p:cBhvr>
                                        <p:cTn id="84" dur="1" fill="hold">
                                          <p:stCondLst>
                                            <p:cond delay="0"/>
                                          </p:stCondLst>
                                        </p:cTn>
                                        <p:tgtEl>
                                          <p:spTgt spid="54"/>
                                        </p:tgtEl>
                                        <p:attrNameLst>
                                          <p:attrName>style.visibility</p:attrName>
                                        </p:attrNameLst>
                                      </p:cBhvr>
                                      <p:to>
                                        <p:strVal val="visible"/>
                                      </p:to>
                                    </p:set>
                                  </p:childTnLst>
                                </p:cTn>
                              </p:par>
                            </p:childTnLst>
                          </p:cTn>
                        </p:par>
                        <p:par>
                          <p:cTn id="85" fill="hold">
                            <p:stCondLst>
                              <p:cond delay="1300"/>
                            </p:stCondLst>
                            <p:childTnLst>
                              <p:par>
                                <p:cTn id="86" presetID="1" presetClass="entr" presetSubtype="0" fill="hold" nodeType="afterEffect">
                                  <p:stCondLst>
                                    <p:cond delay="50"/>
                                  </p:stCondLst>
                                  <p:childTnLst>
                                    <p:set>
                                      <p:cBhvr>
                                        <p:cTn id="87" dur="1" fill="hold">
                                          <p:stCondLst>
                                            <p:cond delay="0"/>
                                          </p:stCondLst>
                                        </p:cTn>
                                        <p:tgtEl>
                                          <p:spTgt spid="55"/>
                                        </p:tgtEl>
                                        <p:attrNameLst>
                                          <p:attrName>style.visibility</p:attrName>
                                        </p:attrNameLst>
                                      </p:cBhvr>
                                      <p:to>
                                        <p:strVal val="visible"/>
                                      </p:to>
                                    </p:set>
                                  </p:childTnLst>
                                </p:cTn>
                              </p:par>
                            </p:childTnLst>
                          </p:cTn>
                        </p:par>
                        <p:par>
                          <p:cTn id="88" fill="hold">
                            <p:stCondLst>
                              <p:cond delay="1350"/>
                            </p:stCondLst>
                            <p:childTnLst>
                              <p:par>
                                <p:cTn id="89" presetID="1" presetClass="entr" presetSubtype="0" fill="hold" nodeType="afterEffect">
                                  <p:stCondLst>
                                    <p:cond delay="50"/>
                                  </p:stCondLst>
                                  <p:childTnLst>
                                    <p:set>
                                      <p:cBhvr>
                                        <p:cTn id="90" dur="1" fill="hold">
                                          <p:stCondLst>
                                            <p:cond delay="0"/>
                                          </p:stCondLst>
                                        </p:cTn>
                                        <p:tgtEl>
                                          <p:spTgt spid="56"/>
                                        </p:tgtEl>
                                        <p:attrNameLst>
                                          <p:attrName>style.visibility</p:attrName>
                                        </p:attrNameLst>
                                      </p:cBhvr>
                                      <p:to>
                                        <p:strVal val="visible"/>
                                      </p:to>
                                    </p:set>
                                  </p:childTnLst>
                                </p:cTn>
                              </p:par>
                            </p:childTnLst>
                          </p:cTn>
                        </p:par>
                        <p:par>
                          <p:cTn id="91" fill="hold">
                            <p:stCondLst>
                              <p:cond delay="1400"/>
                            </p:stCondLst>
                            <p:childTnLst>
                              <p:par>
                                <p:cTn id="92" presetID="1" presetClass="entr" presetSubtype="0" fill="hold" nodeType="afterEffect">
                                  <p:stCondLst>
                                    <p:cond delay="50"/>
                                  </p:stCondLst>
                                  <p:childTnLst>
                                    <p:set>
                                      <p:cBhvr>
                                        <p:cTn id="93" dur="1" fill="hold">
                                          <p:stCondLst>
                                            <p:cond delay="0"/>
                                          </p:stCondLst>
                                        </p:cTn>
                                        <p:tgtEl>
                                          <p:spTgt spid="57"/>
                                        </p:tgtEl>
                                        <p:attrNameLst>
                                          <p:attrName>style.visibility</p:attrName>
                                        </p:attrNameLst>
                                      </p:cBhvr>
                                      <p:to>
                                        <p:strVal val="visible"/>
                                      </p:to>
                                    </p:set>
                                  </p:childTnLst>
                                </p:cTn>
                              </p:par>
                            </p:childTnLst>
                          </p:cTn>
                        </p:par>
                        <p:par>
                          <p:cTn id="94" fill="hold">
                            <p:stCondLst>
                              <p:cond delay="1450"/>
                            </p:stCondLst>
                            <p:childTnLst>
                              <p:par>
                                <p:cTn id="95" presetID="1" presetClass="entr" presetSubtype="0" fill="hold" nodeType="afterEffect">
                                  <p:stCondLst>
                                    <p:cond delay="50"/>
                                  </p:stCondLst>
                                  <p:childTnLst>
                                    <p:set>
                                      <p:cBhvr>
                                        <p:cTn id="96" dur="1" fill="hold">
                                          <p:stCondLst>
                                            <p:cond delay="0"/>
                                          </p:stCondLst>
                                        </p:cTn>
                                        <p:tgtEl>
                                          <p:spTgt spid="58"/>
                                        </p:tgtEl>
                                        <p:attrNameLst>
                                          <p:attrName>style.visibility</p:attrName>
                                        </p:attrNameLst>
                                      </p:cBhvr>
                                      <p:to>
                                        <p:strVal val="visible"/>
                                      </p:to>
                                    </p:set>
                                  </p:childTnLst>
                                </p:cTn>
                              </p:par>
                            </p:childTnLst>
                          </p:cTn>
                        </p:par>
                        <p:par>
                          <p:cTn id="97" fill="hold">
                            <p:stCondLst>
                              <p:cond delay="1500"/>
                            </p:stCondLst>
                            <p:childTnLst>
                              <p:par>
                                <p:cTn id="98" presetID="1" presetClass="entr" presetSubtype="0" fill="hold" nodeType="afterEffect">
                                  <p:stCondLst>
                                    <p:cond delay="50"/>
                                  </p:stCondLst>
                                  <p:childTnLst>
                                    <p:set>
                                      <p:cBhvr>
                                        <p:cTn id="99" dur="1" fill="hold">
                                          <p:stCondLst>
                                            <p:cond delay="0"/>
                                          </p:stCondLst>
                                        </p:cTn>
                                        <p:tgtEl>
                                          <p:spTgt spid="59"/>
                                        </p:tgtEl>
                                        <p:attrNameLst>
                                          <p:attrName>style.visibility</p:attrName>
                                        </p:attrNameLst>
                                      </p:cBhvr>
                                      <p:to>
                                        <p:strVal val="visible"/>
                                      </p:to>
                                    </p:set>
                                  </p:childTnLst>
                                </p:cTn>
                              </p:par>
                            </p:childTnLst>
                          </p:cTn>
                        </p:par>
                        <p:par>
                          <p:cTn id="100" fill="hold">
                            <p:stCondLst>
                              <p:cond delay="1550"/>
                            </p:stCondLst>
                            <p:childTnLst>
                              <p:par>
                                <p:cTn id="101" presetID="1" presetClass="entr" presetSubtype="0" fill="hold" nodeType="afterEffect">
                                  <p:stCondLst>
                                    <p:cond delay="50"/>
                                  </p:stCondLst>
                                  <p:childTnLst>
                                    <p:set>
                                      <p:cBhvr>
                                        <p:cTn id="102" dur="1" fill="hold">
                                          <p:stCondLst>
                                            <p:cond delay="0"/>
                                          </p:stCondLst>
                                        </p:cTn>
                                        <p:tgtEl>
                                          <p:spTgt spid="60"/>
                                        </p:tgtEl>
                                        <p:attrNameLst>
                                          <p:attrName>style.visibility</p:attrName>
                                        </p:attrNameLst>
                                      </p:cBhvr>
                                      <p:to>
                                        <p:strVal val="visible"/>
                                      </p:to>
                                    </p:set>
                                  </p:childTnLst>
                                </p:cTn>
                              </p:par>
                            </p:childTnLst>
                          </p:cTn>
                        </p:par>
                        <p:par>
                          <p:cTn id="103" fill="hold">
                            <p:stCondLst>
                              <p:cond delay="1600"/>
                            </p:stCondLst>
                            <p:childTnLst>
                              <p:par>
                                <p:cTn id="104" presetID="1" presetClass="entr" presetSubtype="0" fill="hold" nodeType="afterEffect">
                                  <p:stCondLst>
                                    <p:cond delay="50"/>
                                  </p:stCondLst>
                                  <p:childTnLst>
                                    <p:set>
                                      <p:cBhvr>
                                        <p:cTn id="105" dur="1" fill="hold">
                                          <p:stCondLst>
                                            <p:cond delay="0"/>
                                          </p:stCondLst>
                                        </p:cTn>
                                        <p:tgtEl>
                                          <p:spTgt spid="61"/>
                                        </p:tgtEl>
                                        <p:attrNameLst>
                                          <p:attrName>style.visibility</p:attrName>
                                        </p:attrNameLst>
                                      </p:cBhvr>
                                      <p:to>
                                        <p:strVal val="visible"/>
                                      </p:to>
                                    </p:set>
                                  </p:childTnLst>
                                </p:cTn>
                              </p:par>
                            </p:childTnLst>
                          </p:cTn>
                        </p:par>
                        <p:par>
                          <p:cTn id="106" fill="hold">
                            <p:stCondLst>
                              <p:cond delay="1650"/>
                            </p:stCondLst>
                            <p:childTnLst>
                              <p:par>
                                <p:cTn id="107" presetID="1" presetClass="entr" presetSubtype="0" fill="hold" nodeType="afterEffect">
                                  <p:stCondLst>
                                    <p:cond delay="50"/>
                                  </p:stCondLst>
                                  <p:childTnLst>
                                    <p:set>
                                      <p:cBhvr>
                                        <p:cTn id="108" dur="1" fill="hold">
                                          <p:stCondLst>
                                            <p:cond delay="0"/>
                                          </p:stCondLst>
                                        </p:cTn>
                                        <p:tgtEl>
                                          <p:spTgt spid="62"/>
                                        </p:tgtEl>
                                        <p:attrNameLst>
                                          <p:attrName>style.visibility</p:attrName>
                                        </p:attrNameLst>
                                      </p:cBhvr>
                                      <p:to>
                                        <p:strVal val="visible"/>
                                      </p:to>
                                    </p:set>
                                  </p:childTnLst>
                                </p:cTn>
                              </p:par>
                            </p:childTnLst>
                          </p:cTn>
                        </p:par>
                        <p:par>
                          <p:cTn id="109" fill="hold">
                            <p:stCondLst>
                              <p:cond delay="1700"/>
                            </p:stCondLst>
                            <p:childTnLst>
                              <p:par>
                                <p:cTn id="110" presetID="1" presetClass="entr" presetSubtype="0" fill="hold" nodeType="afterEffect">
                                  <p:stCondLst>
                                    <p:cond delay="50"/>
                                  </p:stCondLst>
                                  <p:childTnLst>
                                    <p:set>
                                      <p:cBhvr>
                                        <p:cTn id="111" dur="1" fill="hold">
                                          <p:stCondLst>
                                            <p:cond delay="0"/>
                                          </p:stCondLst>
                                        </p:cTn>
                                        <p:tgtEl>
                                          <p:spTgt spid="63"/>
                                        </p:tgtEl>
                                        <p:attrNameLst>
                                          <p:attrName>style.visibility</p:attrName>
                                        </p:attrNameLst>
                                      </p:cBhvr>
                                      <p:to>
                                        <p:strVal val="visible"/>
                                      </p:to>
                                    </p:set>
                                  </p:childTnLst>
                                </p:cTn>
                              </p:par>
                            </p:childTnLst>
                          </p:cTn>
                        </p:par>
                        <p:par>
                          <p:cTn id="112" fill="hold">
                            <p:stCondLst>
                              <p:cond delay="1750"/>
                            </p:stCondLst>
                            <p:childTnLst>
                              <p:par>
                                <p:cTn id="113" presetID="1" presetClass="entr" presetSubtype="0" fill="hold" nodeType="afterEffect">
                                  <p:stCondLst>
                                    <p:cond delay="50"/>
                                  </p:stCondLst>
                                  <p:childTnLst>
                                    <p:set>
                                      <p:cBhvr>
                                        <p:cTn id="114" dur="1" fill="hold">
                                          <p:stCondLst>
                                            <p:cond delay="0"/>
                                          </p:stCondLst>
                                        </p:cTn>
                                        <p:tgtEl>
                                          <p:spTgt spid="64"/>
                                        </p:tgtEl>
                                        <p:attrNameLst>
                                          <p:attrName>style.visibility</p:attrName>
                                        </p:attrNameLst>
                                      </p:cBhvr>
                                      <p:to>
                                        <p:strVal val="visible"/>
                                      </p:to>
                                    </p:set>
                                  </p:childTnLst>
                                </p:cTn>
                              </p:par>
                            </p:childTnLst>
                          </p:cTn>
                        </p:par>
                        <p:par>
                          <p:cTn id="115" fill="hold">
                            <p:stCondLst>
                              <p:cond delay="1800"/>
                            </p:stCondLst>
                            <p:childTnLst>
                              <p:par>
                                <p:cTn id="116" presetID="1" presetClass="entr" presetSubtype="0" fill="hold" nodeType="afterEffect">
                                  <p:stCondLst>
                                    <p:cond delay="50"/>
                                  </p:stCondLst>
                                  <p:childTnLst>
                                    <p:set>
                                      <p:cBhvr>
                                        <p:cTn id="117" dur="1" fill="hold">
                                          <p:stCondLst>
                                            <p:cond delay="0"/>
                                          </p:stCondLst>
                                        </p:cTn>
                                        <p:tgtEl>
                                          <p:spTgt spid="65"/>
                                        </p:tgtEl>
                                        <p:attrNameLst>
                                          <p:attrName>style.visibility</p:attrName>
                                        </p:attrNameLst>
                                      </p:cBhvr>
                                      <p:to>
                                        <p:strVal val="visible"/>
                                      </p:to>
                                    </p:set>
                                  </p:childTnLst>
                                </p:cTn>
                              </p:par>
                            </p:childTnLst>
                          </p:cTn>
                        </p:par>
                        <p:par>
                          <p:cTn id="118" fill="hold">
                            <p:stCondLst>
                              <p:cond delay="1850"/>
                            </p:stCondLst>
                            <p:childTnLst>
                              <p:par>
                                <p:cTn id="119" presetID="1" presetClass="entr" presetSubtype="0" fill="hold" nodeType="afterEffect">
                                  <p:stCondLst>
                                    <p:cond delay="50"/>
                                  </p:stCondLst>
                                  <p:childTnLst>
                                    <p:set>
                                      <p:cBhvr>
                                        <p:cTn id="120" dur="1" fill="hold">
                                          <p:stCondLst>
                                            <p:cond delay="0"/>
                                          </p:stCondLst>
                                        </p:cTn>
                                        <p:tgtEl>
                                          <p:spTgt spid="66"/>
                                        </p:tgtEl>
                                        <p:attrNameLst>
                                          <p:attrName>style.visibility</p:attrName>
                                        </p:attrNameLst>
                                      </p:cBhvr>
                                      <p:to>
                                        <p:strVal val="visible"/>
                                      </p:to>
                                    </p:set>
                                  </p:childTnLst>
                                </p:cTn>
                              </p:par>
                            </p:childTnLst>
                          </p:cTn>
                        </p:par>
                        <p:par>
                          <p:cTn id="121" fill="hold">
                            <p:stCondLst>
                              <p:cond delay="1900"/>
                            </p:stCondLst>
                            <p:childTnLst>
                              <p:par>
                                <p:cTn id="122" presetID="1" presetClass="entr" presetSubtype="0" fill="hold" nodeType="afterEffect">
                                  <p:stCondLst>
                                    <p:cond delay="50"/>
                                  </p:stCondLst>
                                  <p:childTnLst>
                                    <p:set>
                                      <p:cBhvr>
                                        <p:cTn id="123" dur="1" fill="hold">
                                          <p:stCondLst>
                                            <p:cond delay="0"/>
                                          </p:stCondLst>
                                        </p:cTn>
                                        <p:tgtEl>
                                          <p:spTgt spid="67"/>
                                        </p:tgtEl>
                                        <p:attrNameLst>
                                          <p:attrName>style.visibility</p:attrName>
                                        </p:attrNameLst>
                                      </p:cBhvr>
                                      <p:to>
                                        <p:strVal val="visible"/>
                                      </p:to>
                                    </p:set>
                                  </p:childTnLst>
                                </p:cTn>
                              </p:par>
                            </p:childTnLst>
                          </p:cTn>
                        </p:par>
                        <p:par>
                          <p:cTn id="124" fill="hold">
                            <p:stCondLst>
                              <p:cond delay="1950"/>
                            </p:stCondLst>
                            <p:childTnLst>
                              <p:par>
                                <p:cTn id="125" presetID="1" presetClass="entr" presetSubtype="0" fill="hold" nodeType="afterEffect">
                                  <p:stCondLst>
                                    <p:cond delay="50"/>
                                  </p:stCondLst>
                                  <p:childTnLst>
                                    <p:set>
                                      <p:cBhvr>
                                        <p:cTn id="126" dur="1" fill="hold">
                                          <p:stCondLst>
                                            <p:cond delay="0"/>
                                          </p:stCondLst>
                                        </p:cTn>
                                        <p:tgtEl>
                                          <p:spTgt spid="68"/>
                                        </p:tgtEl>
                                        <p:attrNameLst>
                                          <p:attrName>style.visibility</p:attrName>
                                        </p:attrNameLst>
                                      </p:cBhvr>
                                      <p:to>
                                        <p:strVal val="visible"/>
                                      </p:to>
                                    </p:set>
                                  </p:childTnLst>
                                </p:cTn>
                              </p:par>
                            </p:childTnLst>
                          </p:cTn>
                        </p:par>
                        <p:par>
                          <p:cTn id="127" fill="hold">
                            <p:stCondLst>
                              <p:cond delay="2000"/>
                            </p:stCondLst>
                            <p:childTnLst>
                              <p:par>
                                <p:cTn id="128" presetID="1" presetClass="entr" presetSubtype="0" fill="hold" nodeType="afterEffect">
                                  <p:stCondLst>
                                    <p:cond delay="50"/>
                                  </p:stCondLst>
                                  <p:childTnLst>
                                    <p:set>
                                      <p:cBhvr>
                                        <p:cTn id="129" dur="1" fill="hold">
                                          <p:stCondLst>
                                            <p:cond delay="0"/>
                                          </p:stCondLst>
                                        </p:cTn>
                                        <p:tgtEl>
                                          <p:spTgt spid="69"/>
                                        </p:tgtEl>
                                        <p:attrNameLst>
                                          <p:attrName>style.visibility</p:attrName>
                                        </p:attrNameLst>
                                      </p:cBhvr>
                                      <p:to>
                                        <p:strVal val="visible"/>
                                      </p:to>
                                    </p:set>
                                  </p:childTnLst>
                                </p:cTn>
                              </p:par>
                            </p:childTnLst>
                          </p:cTn>
                        </p:par>
                        <p:par>
                          <p:cTn id="130" fill="hold">
                            <p:stCondLst>
                              <p:cond delay="2050"/>
                            </p:stCondLst>
                            <p:childTnLst>
                              <p:par>
                                <p:cTn id="131" presetID="1" presetClass="entr" presetSubtype="0" fill="hold" nodeType="afterEffect">
                                  <p:stCondLst>
                                    <p:cond delay="50"/>
                                  </p:stCondLst>
                                  <p:childTnLst>
                                    <p:set>
                                      <p:cBhvr>
                                        <p:cTn id="132" dur="1" fill="hold">
                                          <p:stCondLst>
                                            <p:cond delay="0"/>
                                          </p:stCondLst>
                                        </p:cTn>
                                        <p:tgtEl>
                                          <p:spTgt spid="70"/>
                                        </p:tgtEl>
                                        <p:attrNameLst>
                                          <p:attrName>style.visibility</p:attrName>
                                        </p:attrNameLst>
                                      </p:cBhvr>
                                      <p:to>
                                        <p:strVal val="visible"/>
                                      </p:to>
                                    </p:set>
                                  </p:childTnLst>
                                </p:cTn>
                              </p:par>
                            </p:childTnLst>
                          </p:cTn>
                        </p:par>
                        <p:par>
                          <p:cTn id="133" fill="hold">
                            <p:stCondLst>
                              <p:cond delay="2100"/>
                            </p:stCondLst>
                            <p:childTnLst>
                              <p:par>
                                <p:cTn id="134" presetID="1" presetClass="entr" presetSubtype="0" fill="hold" nodeType="afterEffect">
                                  <p:stCondLst>
                                    <p:cond delay="50"/>
                                  </p:stCondLst>
                                  <p:childTnLst>
                                    <p:set>
                                      <p:cBhvr>
                                        <p:cTn id="135" dur="1" fill="hold">
                                          <p:stCondLst>
                                            <p:cond delay="0"/>
                                          </p:stCondLst>
                                        </p:cTn>
                                        <p:tgtEl>
                                          <p:spTgt spid="71"/>
                                        </p:tgtEl>
                                        <p:attrNameLst>
                                          <p:attrName>style.visibility</p:attrName>
                                        </p:attrNameLst>
                                      </p:cBhvr>
                                      <p:to>
                                        <p:strVal val="visible"/>
                                      </p:to>
                                    </p:set>
                                  </p:childTnLst>
                                </p:cTn>
                              </p:par>
                            </p:childTnLst>
                          </p:cTn>
                        </p:par>
                        <p:par>
                          <p:cTn id="136" fill="hold">
                            <p:stCondLst>
                              <p:cond delay="2150"/>
                            </p:stCondLst>
                            <p:childTnLst>
                              <p:par>
                                <p:cTn id="137" presetID="1" presetClass="entr" presetSubtype="0" fill="hold" nodeType="afterEffect">
                                  <p:stCondLst>
                                    <p:cond delay="50"/>
                                  </p:stCondLst>
                                  <p:childTnLst>
                                    <p:set>
                                      <p:cBhvr>
                                        <p:cTn id="138" dur="1" fill="hold">
                                          <p:stCondLst>
                                            <p:cond delay="0"/>
                                          </p:stCondLst>
                                        </p:cTn>
                                        <p:tgtEl>
                                          <p:spTgt spid="72"/>
                                        </p:tgtEl>
                                        <p:attrNameLst>
                                          <p:attrName>style.visibility</p:attrName>
                                        </p:attrNameLst>
                                      </p:cBhvr>
                                      <p:to>
                                        <p:strVal val="visible"/>
                                      </p:to>
                                    </p:set>
                                  </p:childTnLst>
                                </p:cTn>
                              </p:par>
                            </p:childTnLst>
                          </p:cTn>
                        </p:par>
                        <p:par>
                          <p:cTn id="139" fill="hold">
                            <p:stCondLst>
                              <p:cond delay="2200"/>
                            </p:stCondLst>
                            <p:childTnLst>
                              <p:par>
                                <p:cTn id="140" presetID="1" presetClass="entr" presetSubtype="0" fill="hold" nodeType="afterEffect">
                                  <p:stCondLst>
                                    <p:cond delay="50"/>
                                  </p:stCondLst>
                                  <p:childTnLst>
                                    <p:set>
                                      <p:cBhvr>
                                        <p:cTn id="141" dur="1" fill="hold">
                                          <p:stCondLst>
                                            <p:cond delay="0"/>
                                          </p:stCondLst>
                                        </p:cTn>
                                        <p:tgtEl>
                                          <p:spTgt spid="73"/>
                                        </p:tgtEl>
                                        <p:attrNameLst>
                                          <p:attrName>style.visibility</p:attrName>
                                        </p:attrNameLst>
                                      </p:cBhvr>
                                      <p:to>
                                        <p:strVal val="visible"/>
                                      </p:to>
                                    </p:set>
                                  </p:childTnLst>
                                </p:cTn>
                              </p:par>
                            </p:childTnLst>
                          </p:cTn>
                        </p:par>
                        <p:par>
                          <p:cTn id="142" fill="hold">
                            <p:stCondLst>
                              <p:cond delay="2250"/>
                            </p:stCondLst>
                            <p:childTnLst>
                              <p:par>
                                <p:cTn id="143" presetID="1" presetClass="entr" presetSubtype="0" fill="hold" nodeType="afterEffect">
                                  <p:stCondLst>
                                    <p:cond delay="50"/>
                                  </p:stCondLst>
                                  <p:childTnLst>
                                    <p:set>
                                      <p:cBhvr>
                                        <p:cTn id="144" dur="1" fill="hold">
                                          <p:stCondLst>
                                            <p:cond delay="0"/>
                                          </p:stCondLst>
                                        </p:cTn>
                                        <p:tgtEl>
                                          <p:spTgt spid="74"/>
                                        </p:tgtEl>
                                        <p:attrNameLst>
                                          <p:attrName>style.visibility</p:attrName>
                                        </p:attrNameLst>
                                      </p:cBhvr>
                                      <p:to>
                                        <p:strVal val="visible"/>
                                      </p:to>
                                    </p:set>
                                  </p:childTnLst>
                                </p:cTn>
                              </p:par>
                            </p:childTnLst>
                          </p:cTn>
                        </p:par>
                        <p:par>
                          <p:cTn id="145" fill="hold">
                            <p:stCondLst>
                              <p:cond delay="2300"/>
                            </p:stCondLst>
                            <p:childTnLst>
                              <p:par>
                                <p:cTn id="146" presetID="1" presetClass="entr" presetSubtype="0" fill="hold" nodeType="afterEffect">
                                  <p:stCondLst>
                                    <p:cond delay="50"/>
                                  </p:stCondLst>
                                  <p:childTnLst>
                                    <p:set>
                                      <p:cBhvr>
                                        <p:cTn id="147" dur="1" fill="hold">
                                          <p:stCondLst>
                                            <p:cond delay="0"/>
                                          </p:stCondLst>
                                        </p:cTn>
                                        <p:tgtEl>
                                          <p:spTgt spid="75"/>
                                        </p:tgtEl>
                                        <p:attrNameLst>
                                          <p:attrName>style.visibility</p:attrName>
                                        </p:attrNameLst>
                                      </p:cBhvr>
                                      <p:to>
                                        <p:strVal val="visible"/>
                                      </p:to>
                                    </p:set>
                                  </p:childTnLst>
                                </p:cTn>
                              </p:par>
                            </p:childTnLst>
                          </p:cTn>
                        </p:par>
                        <p:par>
                          <p:cTn id="148" fill="hold">
                            <p:stCondLst>
                              <p:cond delay="2350"/>
                            </p:stCondLst>
                            <p:childTnLst>
                              <p:par>
                                <p:cTn id="149" presetID="1" presetClass="entr" presetSubtype="0" fill="hold" nodeType="afterEffect">
                                  <p:stCondLst>
                                    <p:cond delay="50"/>
                                  </p:stCondLst>
                                  <p:childTnLst>
                                    <p:set>
                                      <p:cBhvr>
                                        <p:cTn id="150" dur="1" fill="hold">
                                          <p:stCondLst>
                                            <p:cond delay="0"/>
                                          </p:stCondLst>
                                        </p:cTn>
                                        <p:tgtEl>
                                          <p:spTgt spid="76"/>
                                        </p:tgtEl>
                                        <p:attrNameLst>
                                          <p:attrName>style.visibility</p:attrName>
                                        </p:attrNameLst>
                                      </p:cBhvr>
                                      <p:to>
                                        <p:strVal val="visible"/>
                                      </p:to>
                                    </p:set>
                                  </p:childTnLst>
                                </p:cTn>
                              </p:par>
                            </p:childTnLst>
                          </p:cTn>
                        </p:par>
                        <p:par>
                          <p:cTn id="151" fill="hold">
                            <p:stCondLst>
                              <p:cond delay="2400"/>
                            </p:stCondLst>
                            <p:childTnLst>
                              <p:par>
                                <p:cTn id="152" presetID="1" presetClass="entr" presetSubtype="0" fill="hold" nodeType="afterEffect">
                                  <p:stCondLst>
                                    <p:cond delay="50"/>
                                  </p:stCondLst>
                                  <p:childTnLst>
                                    <p:set>
                                      <p:cBhvr>
                                        <p:cTn id="153" dur="1" fill="hold">
                                          <p:stCondLst>
                                            <p:cond delay="0"/>
                                          </p:stCondLst>
                                        </p:cTn>
                                        <p:tgtEl>
                                          <p:spTgt spid="77"/>
                                        </p:tgtEl>
                                        <p:attrNameLst>
                                          <p:attrName>style.visibility</p:attrName>
                                        </p:attrNameLst>
                                      </p:cBhvr>
                                      <p:to>
                                        <p:strVal val="visible"/>
                                      </p:to>
                                    </p:set>
                                  </p:childTnLst>
                                </p:cTn>
                              </p:par>
                            </p:childTnLst>
                          </p:cTn>
                        </p:par>
                        <p:par>
                          <p:cTn id="154" fill="hold">
                            <p:stCondLst>
                              <p:cond delay="2450"/>
                            </p:stCondLst>
                            <p:childTnLst>
                              <p:par>
                                <p:cTn id="155" presetID="1" presetClass="entr" presetSubtype="0" fill="hold" nodeType="afterEffect">
                                  <p:stCondLst>
                                    <p:cond delay="50"/>
                                  </p:stCondLst>
                                  <p:childTnLst>
                                    <p:set>
                                      <p:cBhvr>
                                        <p:cTn id="156" dur="1" fill="hold">
                                          <p:stCondLst>
                                            <p:cond delay="0"/>
                                          </p:stCondLst>
                                        </p:cTn>
                                        <p:tgtEl>
                                          <p:spTgt spid="78"/>
                                        </p:tgtEl>
                                        <p:attrNameLst>
                                          <p:attrName>style.visibility</p:attrName>
                                        </p:attrNameLst>
                                      </p:cBhvr>
                                      <p:to>
                                        <p:strVal val="visible"/>
                                      </p:to>
                                    </p:set>
                                  </p:childTnLst>
                                </p:cTn>
                              </p:par>
                            </p:childTnLst>
                          </p:cTn>
                        </p:par>
                        <p:par>
                          <p:cTn id="157" fill="hold">
                            <p:stCondLst>
                              <p:cond delay="2500"/>
                            </p:stCondLst>
                            <p:childTnLst>
                              <p:par>
                                <p:cTn id="158" presetID="1" presetClass="entr" presetSubtype="0" fill="hold" nodeType="afterEffect">
                                  <p:stCondLst>
                                    <p:cond delay="50"/>
                                  </p:stCondLst>
                                  <p:childTnLst>
                                    <p:set>
                                      <p:cBhvr>
                                        <p:cTn id="159" dur="1" fill="hold">
                                          <p:stCondLst>
                                            <p:cond delay="0"/>
                                          </p:stCondLst>
                                        </p:cTn>
                                        <p:tgtEl>
                                          <p:spTgt spid="79"/>
                                        </p:tgtEl>
                                        <p:attrNameLst>
                                          <p:attrName>style.visibility</p:attrName>
                                        </p:attrNameLst>
                                      </p:cBhvr>
                                      <p:to>
                                        <p:strVal val="visible"/>
                                      </p:to>
                                    </p:set>
                                  </p:childTnLst>
                                </p:cTn>
                              </p:par>
                            </p:childTnLst>
                          </p:cTn>
                        </p:par>
                        <p:par>
                          <p:cTn id="160" fill="hold">
                            <p:stCondLst>
                              <p:cond delay="2550"/>
                            </p:stCondLst>
                            <p:childTnLst>
                              <p:par>
                                <p:cTn id="161" presetID="1" presetClass="entr" presetSubtype="0" fill="hold" nodeType="afterEffect">
                                  <p:stCondLst>
                                    <p:cond delay="50"/>
                                  </p:stCondLst>
                                  <p:childTnLst>
                                    <p:set>
                                      <p:cBhvr>
                                        <p:cTn id="162" dur="1" fill="hold">
                                          <p:stCondLst>
                                            <p:cond delay="0"/>
                                          </p:stCondLst>
                                        </p:cTn>
                                        <p:tgtEl>
                                          <p:spTgt spid="80"/>
                                        </p:tgtEl>
                                        <p:attrNameLst>
                                          <p:attrName>style.visibility</p:attrName>
                                        </p:attrNameLst>
                                      </p:cBhvr>
                                      <p:to>
                                        <p:strVal val="visible"/>
                                      </p:to>
                                    </p:set>
                                  </p:childTnLst>
                                </p:cTn>
                              </p:par>
                            </p:childTnLst>
                          </p:cTn>
                        </p:par>
                        <p:par>
                          <p:cTn id="163" fill="hold">
                            <p:stCondLst>
                              <p:cond delay="2600"/>
                            </p:stCondLst>
                            <p:childTnLst>
                              <p:par>
                                <p:cTn id="164" presetID="1" presetClass="entr" presetSubtype="0" fill="hold" nodeType="afterEffect">
                                  <p:stCondLst>
                                    <p:cond delay="50"/>
                                  </p:stCondLst>
                                  <p:childTnLst>
                                    <p:set>
                                      <p:cBhvr>
                                        <p:cTn id="165" dur="1" fill="hold">
                                          <p:stCondLst>
                                            <p:cond delay="0"/>
                                          </p:stCondLst>
                                        </p:cTn>
                                        <p:tgtEl>
                                          <p:spTgt spid="81"/>
                                        </p:tgtEl>
                                        <p:attrNameLst>
                                          <p:attrName>style.visibility</p:attrName>
                                        </p:attrNameLst>
                                      </p:cBhvr>
                                      <p:to>
                                        <p:strVal val="visible"/>
                                      </p:to>
                                    </p:set>
                                  </p:childTnLst>
                                </p:cTn>
                              </p:par>
                            </p:childTnLst>
                          </p:cTn>
                        </p:par>
                        <p:par>
                          <p:cTn id="166" fill="hold">
                            <p:stCondLst>
                              <p:cond delay="2650"/>
                            </p:stCondLst>
                            <p:childTnLst>
                              <p:par>
                                <p:cTn id="167" presetID="1" presetClass="entr" presetSubtype="0" fill="hold" nodeType="afterEffect">
                                  <p:stCondLst>
                                    <p:cond delay="50"/>
                                  </p:stCondLst>
                                  <p:childTnLst>
                                    <p:set>
                                      <p:cBhvr>
                                        <p:cTn id="168" dur="1" fill="hold">
                                          <p:stCondLst>
                                            <p:cond delay="0"/>
                                          </p:stCondLst>
                                        </p:cTn>
                                        <p:tgtEl>
                                          <p:spTgt spid="82"/>
                                        </p:tgtEl>
                                        <p:attrNameLst>
                                          <p:attrName>style.visibility</p:attrName>
                                        </p:attrNameLst>
                                      </p:cBhvr>
                                      <p:to>
                                        <p:strVal val="visible"/>
                                      </p:to>
                                    </p:set>
                                  </p:childTnLst>
                                </p:cTn>
                              </p:par>
                            </p:childTnLst>
                          </p:cTn>
                        </p:par>
                        <p:par>
                          <p:cTn id="169" fill="hold">
                            <p:stCondLst>
                              <p:cond delay="2700"/>
                            </p:stCondLst>
                            <p:childTnLst>
                              <p:par>
                                <p:cTn id="170" presetID="1" presetClass="entr" presetSubtype="0" fill="hold" nodeType="afterEffect">
                                  <p:stCondLst>
                                    <p:cond delay="50"/>
                                  </p:stCondLst>
                                  <p:childTnLst>
                                    <p:set>
                                      <p:cBhvr>
                                        <p:cTn id="171" dur="1" fill="hold">
                                          <p:stCondLst>
                                            <p:cond delay="0"/>
                                          </p:stCondLst>
                                        </p:cTn>
                                        <p:tgtEl>
                                          <p:spTgt spid="83"/>
                                        </p:tgtEl>
                                        <p:attrNameLst>
                                          <p:attrName>style.visibility</p:attrName>
                                        </p:attrNameLst>
                                      </p:cBhvr>
                                      <p:to>
                                        <p:strVal val="visible"/>
                                      </p:to>
                                    </p:set>
                                  </p:childTnLst>
                                </p:cTn>
                              </p:par>
                            </p:childTnLst>
                          </p:cTn>
                        </p:par>
                        <p:par>
                          <p:cTn id="172" fill="hold">
                            <p:stCondLst>
                              <p:cond delay="2750"/>
                            </p:stCondLst>
                            <p:childTnLst>
                              <p:par>
                                <p:cTn id="173" presetID="1" presetClass="entr" presetSubtype="0" fill="hold" nodeType="afterEffect">
                                  <p:stCondLst>
                                    <p:cond delay="50"/>
                                  </p:stCondLst>
                                  <p:childTnLst>
                                    <p:set>
                                      <p:cBhvr>
                                        <p:cTn id="174" dur="1" fill="hold">
                                          <p:stCondLst>
                                            <p:cond delay="0"/>
                                          </p:stCondLst>
                                        </p:cTn>
                                        <p:tgtEl>
                                          <p:spTgt spid="84"/>
                                        </p:tgtEl>
                                        <p:attrNameLst>
                                          <p:attrName>style.visibility</p:attrName>
                                        </p:attrNameLst>
                                      </p:cBhvr>
                                      <p:to>
                                        <p:strVal val="visible"/>
                                      </p:to>
                                    </p:set>
                                  </p:childTnLst>
                                </p:cTn>
                              </p:par>
                            </p:childTnLst>
                          </p:cTn>
                        </p:par>
                        <p:par>
                          <p:cTn id="175" fill="hold">
                            <p:stCondLst>
                              <p:cond delay="2800"/>
                            </p:stCondLst>
                            <p:childTnLst>
                              <p:par>
                                <p:cTn id="176" presetID="1" presetClass="entr" presetSubtype="0" fill="hold" nodeType="afterEffect">
                                  <p:stCondLst>
                                    <p:cond delay="50"/>
                                  </p:stCondLst>
                                  <p:childTnLst>
                                    <p:set>
                                      <p:cBhvr>
                                        <p:cTn id="177" dur="1" fill="hold">
                                          <p:stCondLst>
                                            <p:cond delay="0"/>
                                          </p:stCondLst>
                                        </p:cTn>
                                        <p:tgtEl>
                                          <p:spTgt spid="85"/>
                                        </p:tgtEl>
                                        <p:attrNameLst>
                                          <p:attrName>style.visibility</p:attrName>
                                        </p:attrNameLst>
                                      </p:cBhvr>
                                      <p:to>
                                        <p:strVal val="visible"/>
                                      </p:to>
                                    </p:set>
                                  </p:childTnLst>
                                </p:cTn>
                              </p:par>
                            </p:childTnLst>
                          </p:cTn>
                        </p:par>
                        <p:par>
                          <p:cTn id="178" fill="hold">
                            <p:stCondLst>
                              <p:cond delay="2850"/>
                            </p:stCondLst>
                            <p:childTnLst>
                              <p:par>
                                <p:cTn id="179" presetID="1" presetClass="entr" presetSubtype="0" fill="hold" nodeType="afterEffect">
                                  <p:stCondLst>
                                    <p:cond delay="50"/>
                                  </p:stCondLst>
                                  <p:childTnLst>
                                    <p:set>
                                      <p:cBhvr>
                                        <p:cTn id="180" dur="1" fill="hold">
                                          <p:stCondLst>
                                            <p:cond delay="0"/>
                                          </p:stCondLst>
                                        </p:cTn>
                                        <p:tgtEl>
                                          <p:spTgt spid="86"/>
                                        </p:tgtEl>
                                        <p:attrNameLst>
                                          <p:attrName>style.visibility</p:attrName>
                                        </p:attrNameLst>
                                      </p:cBhvr>
                                      <p:to>
                                        <p:strVal val="visible"/>
                                      </p:to>
                                    </p:set>
                                  </p:childTnLst>
                                </p:cTn>
                              </p:par>
                            </p:childTnLst>
                          </p:cTn>
                        </p:par>
                        <p:par>
                          <p:cTn id="181" fill="hold">
                            <p:stCondLst>
                              <p:cond delay="2900"/>
                            </p:stCondLst>
                            <p:childTnLst>
                              <p:par>
                                <p:cTn id="182" presetID="1" presetClass="entr" presetSubtype="0" fill="hold" nodeType="afterEffect">
                                  <p:stCondLst>
                                    <p:cond delay="50"/>
                                  </p:stCondLst>
                                  <p:childTnLst>
                                    <p:set>
                                      <p:cBhvr>
                                        <p:cTn id="183" dur="1" fill="hold">
                                          <p:stCondLst>
                                            <p:cond delay="0"/>
                                          </p:stCondLst>
                                        </p:cTn>
                                        <p:tgtEl>
                                          <p:spTgt spid="87"/>
                                        </p:tgtEl>
                                        <p:attrNameLst>
                                          <p:attrName>style.visibility</p:attrName>
                                        </p:attrNameLst>
                                      </p:cBhvr>
                                      <p:to>
                                        <p:strVal val="visible"/>
                                      </p:to>
                                    </p:set>
                                  </p:childTnLst>
                                </p:cTn>
                              </p:par>
                            </p:childTnLst>
                          </p:cTn>
                        </p:par>
                        <p:par>
                          <p:cTn id="184" fill="hold">
                            <p:stCondLst>
                              <p:cond delay="2950"/>
                            </p:stCondLst>
                            <p:childTnLst>
                              <p:par>
                                <p:cTn id="185" presetID="1" presetClass="entr" presetSubtype="0" fill="hold" nodeType="afterEffect">
                                  <p:stCondLst>
                                    <p:cond delay="50"/>
                                  </p:stCondLst>
                                  <p:childTnLst>
                                    <p:set>
                                      <p:cBhvr>
                                        <p:cTn id="186" dur="1" fill="hold">
                                          <p:stCondLst>
                                            <p:cond delay="0"/>
                                          </p:stCondLst>
                                        </p:cTn>
                                        <p:tgtEl>
                                          <p:spTgt spid="88"/>
                                        </p:tgtEl>
                                        <p:attrNameLst>
                                          <p:attrName>style.visibility</p:attrName>
                                        </p:attrNameLst>
                                      </p:cBhvr>
                                      <p:to>
                                        <p:strVal val="visible"/>
                                      </p:to>
                                    </p:set>
                                  </p:childTnLst>
                                </p:cTn>
                              </p:par>
                            </p:childTnLst>
                          </p:cTn>
                        </p:par>
                        <p:par>
                          <p:cTn id="187" fill="hold">
                            <p:stCondLst>
                              <p:cond delay="3000"/>
                            </p:stCondLst>
                            <p:childTnLst>
                              <p:par>
                                <p:cTn id="188" presetID="1" presetClass="entr" presetSubtype="0" fill="hold" nodeType="afterEffect">
                                  <p:stCondLst>
                                    <p:cond delay="50"/>
                                  </p:stCondLst>
                                  <p:childTnLst>
                                    <p:set>
                                      <p:cBhvr>
                                        <p:cTn id="189" dur="1" fill="hold">
                                          <p:stCondLst>
                                            <p:cond delay="0"/>
                                          </p:stCondLst>
                                        </p:cTn>
                                        <p:tgtEl>
                                          <p:spTgt spid="89"/>
                                        </p:tgtEl>
                                        <p:attrNameLst>
                                          <p:attrName>style.visibility</p:attrName>
                                        </p:attrNameLst>
                                      </p:cBhvr>
                                      <p:to>
                                        <p:strVal val="visible"/>
                                      </p:to>
                                    </p:set>
                                  </p:childTnLst>
                                </p:cTn>
                              </p:par>
                            </p:childTnLst>
                          </p:cTn>
                        </p:par>
                        <p:par>
                          <p:cTn id="190" fill="hold">
                            <p:stCondLst>
                              <p:cond delay="3050"/>
                            </p:stCondLst>
                            <p:childTnLst>
                              <p:par>
                                <p:cTn id="191" presetID="1" presetClass="entr" presetSubtype="0" fill="hold" nodeType="afterEffect">
                                  <p:stCondLst>
                                    <p:cond delay="50"/>
                                  </p:stCondLst>
                                  <p:childTnLst>
                                    <p:set>
                                      <p:cBhvr>
                                        <p:cTn id="192" dur="1" fill="hold">
                                          <p:stCondLst>
                                            <p:cond delay="0"/>
                                          </p:stCondLst>
                                        </p:cTn>
                                        <p:tgtEl>
                                          <p:spTgt spid="90"/>
                                        </p:tgtEl>
                                        <p:attrNameLst>
                                          <p:attrName>style.visibility</p:attrName>
                                        </p:attrNameLst>
                                      </p:cBhvr>
                                      <p:to>
                                        <p:strVal val="visible"/>
                                      </p:to>
                                    </p:set>
                                  </p:childTnLst>
                                </p:cTn>
                              </p:par>
                            </p:childTnLst>
                          </p:cTn>
                        </p:par>
                        <p:par>
                          <p:cTn id="193" fill="hold">
                            <p:stCondLst>
                              <p:cond delay="3100"/>
                            </p:stCondLst>
                            <p:childTnLst>
                              <p:par>
                                <p:cTn id="194" presetID="1" presetClass="entr" presetSubtype="0" fill="hold" nodeType="afterEffect">
                                  <p:stCondLst>
                                    <p:cond delay="50"/>
                                  </p:stCondLst>
                                  <p:childTnLst>
                                    <p:set>
                                      <p:cBhvr>
                                        <p:cTn id="195" dur="1" fill="hold">
                                          <p:stCondLst>
                                            <p:cond delay="0"/>
                                          </p:stCondLst>
                                        </p:cTn>
                                        <p:tgtEl>
                                          <p:spTgt spid="91"/>
                                        </p:tgtEl>
                                        <p:attrNameLst>
                                          <p:attrName>style.visibility</p:attrName>
                                        </p:attrNameLst>
                                      </p:cBhvr>
                                      <p:to>
                                        <p:strVal val="visible"/>
                                      </p:to>
                                    </p:set>
                                  </p:childTnLst>
                                </p:cTn>
                              </p:par>
                            </p:childTnLst>
                          </p:cTn>
                        </p:par>
                        <p:par>
                          <p:cTn id="196" fill="hold">
                            <p:stCondLst>
                              <p:cond delay="3150"/>
                            </p:stCondLst>
                            <p:childTnLst>
                              <p:par>
                                <p:cTn id="197" presetID="1" presetClass="entr" presetSubtype="0" fill="hold" nodeType="afterEffect">
                                  <p:stCondLst>
                                    <p:cond delay="50"/>
                                  </p:stCondLst>
                                  <p:childTnLst>
                                    <p:set>
                                      <p:cBhvr>
                                        <p:cTn id="198" dur="1" fill="hold">
                                          <p:stCondLst>
                                            <p:cond delay="0"/>
                                          </p:stCondLst>
                                        </p:cTn>
                                        <p:tgtEl>
                                          <p:spTgt spid="92"/>
                                        </p:tgtEl>
                                        <p:attrNameLst>
                                          <p:attrName>style.visibility</p:attrName>
                                        </p:attrNameLst>
                                      </p:cBhvr>
                                      <p:to>
                                        <p:strVal val="visible"/>
                                      </p:to>
                                    </p:set>
                                  </p:childTnLst>
                                </p:cTn>
                              </p:par>
                            </p:childTnLst>
                          </p:cTn>
                        </p:par>
                        <p:par>
                          <p:cTn id="199" fill="hold">
                            <p:stCondLst>
                              <p:cond delay="3200"/>
                            </p:stCondLst>
                            <p:childTnLst>
                              <p:par>
                                <p:cTn id="200" presetID="1" presetClass="entr" presetSubtype="0" fill="hold" nodeType="afterEffect">
                                  <p:stCondLst>
                                    <p:cond delay="50"/>
                                  </p:stCondLst>
                                  <p:childTnLst>
                                    <p:set>
                                      <p:cBhvr>
                                        <p:cTn id="201" dur="1" fill="hold">
                                          <p:stCondLst>
                                            <p:cond delay="0"/>
                                          </p:stCondLst>
                                        </p:cTn>
                                        <p:tgtEl>
                                          <p:spTgt spid="93"/>
                                        </p:tgtEl>
                                        <p:attrNameLst>
                                          <p:attrName>style.visibility</p:attrName>
                                        </p:attrNameLst>
                                      </p:cBhvr>
                                      <p:to>
                                        <p:strVal val="visible"/>
                                      </p:to>
                                    </p:set>
                                  </p:childTnLst>
                                </p:cTn>
                              </p:par>
                            </p:childTnLst>
                          </p:cTn>
                        </p:par>
                        <p:par>
                          <p:cTn id="202" fill="hold">
                            <p:stCondLst>
                              <p:cond delay="3250"/>
                            </p:stCondLst>
                            <p:childTnLst>
                              <p:par>
                                <p:cTn id="203" presetID="1" presetClass="entr" presetSubtype="0" fill="hold" nodeType="afterEffect">
                                  <p:stCondLst>
                                    <p:cond delay="50"/>
                                  </p:stCondLst>
                                  <p:childTnLst>
                                    <p:set>
                                      <p:cBhvr>
                                        <p:cTn id="204" dur="1" fill="hold">
                                          <p:stCondLst>
                                            <p:cond delay="0"/>
                                          </p:stCondLst>
                                        </p:cTn>
                                        <p:tgtEl>
                                          <p:spTgt spid="94"/>
                                        </p:tgtEl>
                                        <p:attrNameLst>
                                          <p:attrName>style.visibility</p:attrName>
                                        </p:attrNameLst>
                                      </p:cBhvr>
                                      <p:to>
                                        <p:strVal val="visible"/>
                                      </p:to>
                                    </p:set>
                                  </p:childTnLst>
                                </p:cTn>
                              </p:par>
                            </p:childTnLst>
                          </p:cTn>
                        </p:par>
                        <p:par>
                          <p:cTn id="205" fill="hold">
                            <p:stCondLst>
                              <p:cond delay="3300"/>
                            </p:stCondLst>
                            <p:childTnLst>
                              <p:par>
                                <p:cTn id="206" presetID="1" presetClass="entr" presetSubtype="0" fill="hold" nodeType="afterEffect">
                                  <p:stCondLst>
                                    <p:cond delay="50"/>
                                  </p:stCondLst>
                                  <p:childTnLst>
                                    <p:set>
                                      <p:cBhvr>
                                        <p:cTn id="207" dur="1" fill="hold">
                                          <p:stCondLst>
                                            <p:cond delay="0"/>
                                          </p:stCondLst>
                                        </p:cTn>
                                        <p:tgtEl>
                                          <p:spTgt spid="95"/>
                                        </p:tgtEl>
                                        <p:attrNameLst>
                                          <p:attrName>style.visibility</p:attrName>
                                        </p:attrNameLst>
                                      </p:cBhvr>
                                      <p:to>
                                        <p:strVal val="visible"/>
                                      </p:to>
                                    </p:set>
                                  </p:childTnLst>
                                </p:cTn>
                              </p:par>
                            </p:childTnLst>
                          </p:cTn>
                        </p:par>
                        <p:par>
                          <p:cTn id="208" fill="hold">
                            <p:stCondLst>
                              <p:cond delay="3350"/>
                            </p:stCondLst>
                            <p:childTnLst>
                              <p:par>
                                <p:cTn id="209" presetID="1" presetClass="entr" presetSubtype="0" fill="hold" nodeType="afterEffect">
                                  <p:stCondLst>
                                    <p:cond delay="50"/>
                                  </p:stCondLst>
                                  <p:childTnLst>
                                    <p:set>
                                      <p:cBhvr>
                                        <p:cTn id="210" dur="1" fill="hold">
                                          <p:stCondLst>
                                            <p:cond delay="0"/>
                                          </p:stCondLst>
                                        </p:cTn>
                                        <p:tgtEl>
                                          <p:spTgt spid="96"/>
                                        </p:tgtEl>
                                        <p:attrNameLst>
                                          <p:attrName>style.visibility</p:attrName>
                                        </p:attrNameLst>
                                      </p:cBhvr>
                                      <p:to>
                                        <p:strVal val="visible"/>
                                      </p:to>
                                    </p:set>
                                  </p:childTnLst>
                                </p:cTn>
                              </p:par>
                            </p:childTnLst>
                          </p:cTn>
                        </p:par>
                        <p:par>
                          <p:cTn id="211" fill="hold">
                            <p:stCondLst>
                              <p:cond delay="3400"/>
                            </p:stCondLst>
                            <p:childTnLst>
                              <p:par>
                                <p:cTn id="212" presetID="1" presetClass="entr" presetSubtype="0" fill="hold" nodeType="afterEffect">
                                  <p:stCondLst>
                                    <p:cond delay="50"/>
                                  </p:stCondLst>
                                  <p:childTnLst>
                                    <p:set>
                                      <p:cBhvr>
                                        <p:cTn id="213" dur="1" fill="hold">
                                          <p:stCondLst>
                                            <p:cond delay="0"/>
                                          </p:stCondLst>
                                        </p:cTn>
                                        <p:tgtEl>
                                          <p:spTgt spid="97"/>
                                        </p:tgtEl>
                                        <p:attrNameLst>
                                          <p:attrName>style.visibility</p:attrName>
                                        </p:attrNameLst>
                                      </p:cBhvr>
                                      <p:to>
                                        <p:strVal val="visible"/>
                                      </p:to>
                                    </p:set>
                                  </p:childTnLst>
                                </p:cTn>
                              </p:par>
                            </p:childTnLst>
                          </p:cTn>
                        </p:par>
                        <p:par>
                          <p:cTn id="214" fill="hold">
                            <p:stCondLst>
                              <p:cond delay="3450"/>
                            </p:stCondLst>
                            <p:childTnLst>
                              <p:par>
                                <p:cTn id="215" presetID="1" presetClass="entr" presetSubtype="0" fill="hold" nodeType="afterEffect">
                                  <p:stCondLst>
                                    <p:cond delay="50"/>
                                  </p:stCondLst>
                                  <p:childTnLst>
                                    <p:set>
                                      <p:cBhvr>
                                        <p:cTn id="216" dur="1" fill="hold">
                                          <p:stCondLst>
                                            <p:cond delay="0"/>
                                          </p:stCondLst>
                                        </p:cTn>
                                        <p:tgtEl>
                                          <p:spTgt spid="98"/>
                                        </p:tgtEl>
                                        <p:attrNameLst>
                                          <p:attrName>style.visibility</p:attrName>
                                        </p:attrNameLst>
                                      </p:cBhvr>
                                      <p:to>
                                        <p:strVal val="visible"/>
                                      </p:to>
                                    </p:set>
                                  </p:childTnLst>
                                </p:cTn>
                              </p:par>
                            </p:childTnLst>
                          </p:cTn>
                        </p:par>
                        <p:par>
                          <p:cTn id="217" fill="hold">
                            <p:stCondLst>
                              <p:cond delay="3500"/>
                            </p:stCondLst>
                            <p:childTnLst>
                              <p:par>
                                <p:cTn id="218" presetID="1" presetClass="entr" presetSubtype="0" fill="hold" nodeType="afterEffect">
                                  <p:stCondLst>
                                    <p:cond delay="50"/>
                                  </p:stCondLst>
                                  <p:childTnLst>
                                    <p:set>
                                      <p:cBhvr>
                                        <p:cTn id="219" dur="1" fill="hold">
                                          <p:stCondLst>
                                            <p:cond delay="0"/>
                                          </p:stCondLst>
                                        </p:cTn>
                                        <p:tgtEl>
                                          <p:spTgt spid="99"/>
                                        </p:tgtEl>
                                        <p:attrNameLst>
                                          <p:attrName>style.visibility</p:attrName>
                                        </p:attrNameLst>
                                      </p:cBhvr>
                                      <p:to>
                                        <p:strVal val="visible"/>
                                      </p:to>
                                    </p:set>
                                  </p:childTnLst>
                                </p:cTn>
                              </p:par>
                            </p:childTnLst>
                          </p:cTn>
                        </p:par>
                        <p:par>
                          <p:cTn id="220" fill="hold">
                            <p:stCondLst>
                              <p:cond delay="3550"/>
                            </p:stCondLst>
                            <p:childTnLst>
                              <p:par>
                                <p:cTn id="221" presetID="1" presetClass="entr" presetSubtype="0" fill="hold" nodeType="afterEffect">
                                  <p:stCondLst>
                                    <p:cond delay="50"/>
                                  </p:stCondLst>
                                  <p:childTnLst>
                                    <p:set>
                                      <p:cBhvr>
                                        <p:cTn id="222" dur="1" fill="hold">
                                          <p:stCondLst>
                                            <p:cond delay="0"/>
                                          </p:stCondLst>
                                        </p:cTn>
                                        <p:tgtEl>
                                          <p:spTgt spid="100"/>
                                        </p:tgtEl>
                                        <p:attrNameLst>
                                          <p:attrName>style.visibility</p:attrName>
                                        </p:attrNameLst>
                                      </p:cBhvr>
                                      <p:to>
                                        <p:strVal val="visible"/>
                                      </p:to>
                                    </p:set>
                                  </p:childTnLst>
                                </p:cTn>
                              </p:par>
                            </p:childTnLst>
                          </p:cTn>
                        </p:par>
                        <p:par>
                          <p:cTn id="223" fill="hold">
                            <p:stCondLst>
                              <p:cond delay="3600"/>
                            </p:stCondLst>
                            <p:childTnLst>
                              <p:par>
                                <p:cTn id="224" presetID="1" presetClass="entr" presetSubtype="0" fill="hold" nodeType="afterEffect">
                                  <p:stCondLst>
                                    <p:cond delay="50"/>
                                  </p:stCondLst>
                                  <p:childTnLst>
                                    <p:set>
                                      <p:cBhvr>
                                        <p:cTn id="225" dur="1" fill="hold">
                                          <p:stCondLst>
                                            <p:cond delay="0"/>
                                          </p:stCondLst>
                                        </p:cTn>
                                        <p:tgtEl>
                                          <p:spTgt spid="101"/>
                                        </p:tgtEl>
                                        <p:attrNameLst>
                                          <p:attrName>style.visibility</p:attrName>
                                        </p:attrNameLst>
                                      </p:cBhvr>
                                      <p:to>
                                        <p:strVal val="visible"/>
                                      </p:to>
                                    </p:set>
                                  </p:childTnLst>
                                </p:cTn>
                              </p:par>
                            </p:childTnLst>
                          </p:cTn>
                        </p:par>
                        <p:par>
                          <p:cTn id="226" fill="hold">
                            <p:stCondLst>
                              <p:cond delay="3650"/>
                            </p:stCondLst>
                            <p:childTnLst>
                              <p:par>
                                <p:cTn id="227" presetID="1" presetClass="entr" presetSubtype="0" fill="hold" nodeType="afterEffect">
                                  <p:stCondLst>
                                    <p:cond delay="50"/>
                                  </p:stCondLst>
                                  <p:childTnLst>
                                    <p:set>
                                      <p:cBhvr>
                                        <p:cTn id="228" dur="1" fill="hold">
                                          <p:stCondLst>
                                            <p:cond delay="0"/>
                                          </p:stCondLst>
                                        </p:cTn>
                                        <p:tgtEl>
                                          <p:spTgt spid="102"/>
                                        </p:tgtEl>
                                        <p:attrNameLst>
                                          <p:attrName>style.visibility</p:attrName>
                                        </p:attrNameLst>
                                      </p:cBhvr>
                                      <p:to>
                                        <p:strVal val="visible"/>
                                      </p:to>
                                    </p:set>
                                  </p:childTnLst>
                                </p:cTn>
                              </p:par>
                            </p:childTnLst>
                          </p:cTn>
                        </p:par>
                        <p:par>
                          <p:cTn id="229" fill="hold">
                            <p:stCondLst>
                              <p:cond delay="3700"/>
                            </p:stCondLst>
                            <p:childTnLst>
                              <p:par>
                                <p:cTn id="230" presetID="1" presetClass="entr" presetSubtype="0" fill="hold" nodeType="afterEffect">
                                  <p:stCondLst>
                                    <p:cond delay="50"/>
                                  </p:stCondLst>
                                  <p:childTnLst>
                                    <p:set>
                                      <p:cBhvr>
                                        <p:cTn id="231" dur="1" fill="hold">
                                          <p:stCondLst>
                                            <p:cond delay="0"/>
                                          </p:stCondLst>
                                        </p:cTn>
                                        <p:tgtEl>
                                          <p:spTgt spid="103"/>
                                        </p:tgtEl>
                                        <p:attrNameLst>
                                          <p:attrName>style.visibility</p:attrName>
                                        </p:attrNameLst>
                                      </p:cBhvr>
                                      <p:to>
                                        <p:strVal val="visible"/>
                                      </p:to>
                                    </p:set>
                                  </p:childTnLst>
                                </p:cTn>
                              </p:par>
                            </p:childTnLst>
                          </p:cTn>
                        </p:par>
                        <p:par>
                          <p:cTn id="232" fill="hold">
                            <p:stCondLst>
                              <p:cond delay="3750"/>
                            </p:stCondLst>
                            <p:childTnLst>
                              <p:par>
                                <p:cTn id="233" presetID="1" presetClass="entr" presetSubtype="0" fill="hold" nodeType="afterEffect">
                                  <p:stCondLst>
                                    <p:cond delay="50"/>
                                  </p:stCondLst>
                                  <p:childTnLst>
                                    <p:set>
                                      <p:cBhvr>
                                        <p:cTn id="234" dur="1" fill="hold">
                                          <p:stCondLst>
                                            <p:cond delay="0"/>
                                          </p:stCondLst>
                                        </p:cTn>
                                        <p:tgtEl>
                                          <p:spTgt spid="104"/>
                                        </p:tgtEl>
                                        <p:attrNameLst>
                                          <p:attrName>style.visibility</p:attrName>
                                        </p:attrNameLst>
                                      </p:cBhvr>
                                      <p:to>
                                        <p:strVal val="visible"/>
                                      </p:to>
                                    </p:set>
                                  </p:childTnLst>
                                </p:cTn>
                              </p:par>
                            </p:childTnLst>
                          </p:cTn>
                        </p:par>
                        <p:par>
                          <p:cTn id="235" fill="hold">
                            <p:stCondLst>
                              <p:cond delay="3800"/>
                            </p:stCondLst>
                            <p:childTnLst>
                              <p:par>
                                <p:cTn id="236" presetID="1" presetClass="entr" presetSubtype="0" fill="hold" nodeType="afterEffect">
                                  <p:stCondLst>
                                    <p:cond delay="50"/>
                                  </p:stCondLst>
                                  <p:childTnLst>
                                    <p:set>
                                      <p:cBhvr>
                                        <p:cTn id="237" dur="1" fill="hold">
                                          <p:stCondLst>
                                            <p:cond delay="0"/>
                                          </p:stCondLst>
                                        </p:cTn>
                                        <p:tgtEl>
                                          <p:spTgt spid="105"/>
                                        </p:tgtEl>
                                        <p:attrNameLst>
                                          <p:attrName>style.visibility</p:attrName>
                                        </p:attrNameLst>
                                      </p:cBhvr>
                                      <p:to>
                                        <p:strVal val="visible"/>
                                      </p:to>
                                    </p:set>
                                  </p:childTnLst>
                                </p:cTn>
                              </p:par>
                            </p:childTnLst>
                          </p:cTn>
                        </p:par>
                        <p:par>
                          <p:cTn id="238" fill="hold">
                            <p:stCondLst>
                              <p:cond delay="3850"/>
                            </p:stCondLst>
                            <p:childTnLst>
                              <p:par>
                                <p:cTn id="239" presetID="1" presetClass="entr" presetSubtype="0" fill="hold" nodeType="afterEffect">
                                  <p:stCondLst>
                                    <p:cond delay="50"/>
                                  </p:stCondLst>
                                  <p:childTnLst>
                                    <p:set>
                                      <p:cBhvr>
                                        <p:cTn id="240" dur="1" fill="hold">
                                          <p:stCondLst>
                                            <p:cond delay="0"/>
                                          </p:stCondLst>
                                        </p:cTn>
                                        <p:tgtEl>
                                          <p:spTgt spid="106"/>
                                        </p:tgtEl>
                                        <p:attrNameLst>
                                          <p:attrName>style.visibility</p:attrName>
                                        </p:attrNameLst>
                                      </p:cBhvr>
                                      <p:to>
                                        <p:strVal val="visible"/>
                                      </p:to>
                                    </p:set>
                                  </p:childTnLst>
                                </p:cTn>
                              </p:par>
                            </p:childTnLst>
                          </p:cTn>
                        </p:par>
                        <p:par>
                          <p:cTn id="241" fill="hold">
                            <p:stCondLst>
                              <p:cond delay="3900"/>
                            </p:stCondLst>
                            <p:childTnLst>
                              <p:par>
                                <p:cTn id="242" presetID="1" presetClass="entr" presetSubtype="0" fill="hold" nodeType="afterEffect">
                                  <p:stCondLst>
                                    <p:cond delay="50"/>
                                  </p:stCondLst>
                                  <p:childTnLst>
                                    <p:set>
                                      <p:cBhvr>
                                        <p:cTn id="243" dur="1" fill="hold">
                                          <p:stCondLst>
                                            <p:cond delay="0"/>
                                          </p:stCondLst>
                                        </p:cTn>
                                        <p:tgtEl>
                                          <p:spTgt spid="107"/>
                                        </p:tgtEl>
                                        <p:attrNameLst>
                                          <p:attrName>style.visibility</p:attrName>
                                        </p:attrNameLst>
                                      </p:cBhvr>
                                      <p:to>
                                        <p:strVal val="visible"/>
                                      </p:to>
                                    </p:set>
                                  </p:childTnLst>
                                </p:cTn>
                              </p:par>
                            </p:childTnLst>
                          </p:cTn>
                        </p:par>
                        <p:par>
                          <p:cTn id="244" fill="hold">
                            <p:stCondLst>
                              <p:cond delay="3950"/>
                            </p:stCondLst>
                            <p:childTnLst>
                              <p:par>
                                <p:cTn id="245" presetID="1" presetClass="entr" presetSubtype="0" fill="hold" nodeType="afterEffect">
                                  <p:stCondLst>
                                    <p:cond delay="50"/>
                                  </p:stCondLst>
                                  <p:childTnLst>
                                    <p:set>
                                      <p:cBhvr>
                                        <p:cTn id="246" dur="1" fill="hold">
                                          <p:stCondLst>
                                            <p:cond delay="0"/>
                                          </p:stCondLst>
                                        </p:cTn>
                                        <p:tgtEl>
                                          <p:spTgt spid="108"/>
                                        </p:tgtEl>
                                        <p:attrNameLst>
                                          <p:attrName>style.visibility</p:attrName>
                                        </p:attrNameLst>
                                      </p:cBhvr>
                                      <p:to>
                                        <p:strVal val="visible"/>
                                      </p:to>
                                    </p:set>
                                  </p:childTnLst>
                                </p:cTn>
                              </p:par>
                            </p:childTnLst>
                          </p:cTn>
                        </p:par>
                        <p:par>
                          <p:cTn id="247" fill="hold">
                            <p:stCondLst>
                              <p:cond delay="4000"/>
                            </p:stCondLst>
                            <p:childTnLst>
                              <p:par>
                                <p:cTn id="248" presetID="1" presetClass="entr" presetSubtype="0" fill="hold" nodeType="afterEffect">
                                  <p:stCondLst>
                                    <p:cond delay="50"/>
                                  </p:stCondLst>
                                  <p:childTnLst>
                                    <p:set>
                                      <p:cBhvr>
                                        <p:cTn id="249" dur="1" fill="hold">
                                          <p:stCondLst>
                                            <p:cond delay="0"/>
                                          </p:stCondLst>
                                        </p:cTn>
                                        <p:tgtEl>
                                          <p:spTgt spid="109"/>
                                        </p:tgtEl>
                                        <p:attrNameLst>
                                          <p:attrName>style.visibility</p:attrName>
                                        </p:attrNameLst>
                                      </p:cBhvr>
                                      <p:to>
                                        <p:strVal val="visible"/>
                                      </p:to>
                                    </p:set>
                                  </p:childTnLst>
                                </p:cTn>
                              </p:par>
                            </p:childTnLst>
                          </p:cTn>
                        </p:par>
                        <p:par>
                          <p:cTn id="250" fill="hold">
                            <p:stCondLst>
                              <p:cond delay="4050"/>
                            </p:stCondLst>
                            <p:childTnLst>
                              <p:par>
                                <p:cTn id="251" presetID="1" presetClass="entr" presetSubtype="0" fill="hold" nodeType="afterEffect">
                                  <p:stCondLst>
                                    <p:cond delay="50"/>
                                  </p:stCondLst>
                                  <p:childTnLst>
                                    <p:set>
                                      <p:cBhvr>
                                        <p:cTn id="252" dur="1" fill="hold">
                                          <p:stCondLst>
                                            <p:cond delay="0"/>
                                          </p:stCondLst>
                                        </p:cTn>
                                        <p:tgtEl>
                                          <p:spTgt spid="110"/>
                                        </p:tgtEl>
                                        <p:attrNameLst>
                                          <p:attrName>style.visibility</p:attrName>
                                        </p:attrNameLst>
                                      </p:cBhvr>
                                      <p:to>
                                        <p:strVal val="visible"/>
                                      </p:to>
                                    </p:set>
                                  </p:childTnLst>
                                </p:cTn>
                              </p:par>
                            </p:childTnLst>
                          </p:cTn>
                        </p:par>
                        <p:par>
                          <p:cTn id="253" fill="hold">
                            <p:stCondLst>
                              <p:cond delay="4100"/>
                            </p:stCondLst>
                            <p:childTnLst>
                              <p:par>
                                <p:cTn id="254" presetID="1" presetClass="entr" presetSubtype="0" fill="hold" nodeType="afterEffect">
                                  <p:stCondLst>
                                    <p:cond delay="50"/>
                                  </p:stCondLst>
                                  <p:childTnLst>
                                    <p:set>
                                      <p:cBhvr>
                                        <p:cTn id="255" dur="1" fill="hold">
                                          <p:stCondLst>
                                            <p:cond delay="0"/>
                                          </p:stCondLst>
                                        </p:cTn>
                                        <p:tgtEl>
                                          <p:spTgt spid="111"/>
                                        </p:tgtEl>
                                        <p:attrNameLst>
                                          <p:attrName>style.visibility</p:attrName>
                                        </p:attrNameLst>
                                      </p:cBhvr>
                                      <p:to>
                                        <p:strVal val="visible"/>
                                      </p:to>
                                    </p:set>
                                  </p:childTnLst>
                                </p:cTn>
                              </p:par>
                            </p:childTnLst>
                          </p:cTn>
                        </p:par>
                        <p:par>
                          <p:cTn id="256" fill="hold">
                            <p:stCondLst>
                              <p:cond delay="4150"/>
                            </p:stCondLst>
                            <p:childTnLst>
                              <p:par>
                                <p:cTn id="257" presetID="1" presetClass="entr" presetSubtype="0" fill="hold" nodeType="afterEffect">
                                  <p:stCondLst>
                                    <p:cond delay="50"/>
                                  </p:stCondLst>
                                  <p:childTnLst>
                                    <p:set>
                                      <p:cBhvr>
                                        <p:cTn id="258" dur="1" fill="hold">
                                          <p:stCondLst>
                                            <p:cond delay="0"/>
                                          </p:stCondLst>
                                        </p:cTn>
                                        <p:tgtEl>
                                          <p:spTgt spid="112"/>
                                        </p:tgtEl>
                                        <p:attrNameLst>
                                          <p:attrName>style.visibility</p:attrName>
                                        </p:attrNameLst>
                                      </p:cBhvr>
                                      <p:to>
                                        <p:strVal val="visible"/>
                                      </p:to>
                                    </p:set>
                                  </p:childTnLst>
                                </p:cTn>
                              </p:par>
                            </p:childTnLst>
                          </p:cTn>
                        </p:par>
                        <p:par>
                          <p:cTn id="259" fill="hold">
                            <p:stCondLst>
                              <p:cond delay="4200"/>
                            </p:stCondLst>
                            <p:childTnLst>
                              <p:par>
                                <p:cTn id="260" presetID="1" presetClass="entr" presetSubtype="0" fill="hold" nodeType="afterEffect">
                                  <p:stCondLst>
                                    <p:cond delay="50"/>
                                  </p:stCondLst>
                                  <p:childTnLst>
                                    <p:set>
                                      <p:cBhvr>
                                        <p:cTn id="261" dur="1" fill="hold">
                                          <p:stCondLst>
                                            <p:cond delay="0"/>
                                          </p:stCondLst>
                                        </p:cTn>
                                        <p:tgtEl>
                                          <p:spTgt spid="113"/>
                                        </p:tgtEl>
                                        <p:attrNameLst>
                                          <p:attrName>style.visibility</p:attrName>
                                        </p:attrNameLst>
                                      </p:cBhvr>
                                      <p:to>
                                        <p:strVal val="visible"/>
                                      </p:to>
                                    </p:set>
                                  </p:childTnLst>
                                </p:cTn>
                              </p:par>
                            </p:childTnLst>
                          </p:cTn>
                        </p:par>
                        <p:par>
                          <p:cTn id="262" fill="hold">
                            <p:stCondLst>
                              <p:cond delay="4250"/>
                            </p:stCondLst>
                            <p:childTnLst>
                              <p:par>
                                <p:cTn id="263" presetID="1" presetClass="entr" presetSubtype="0" fill="hold" nodeType="afterEffect">
                                  <p:stCondLst>
                                    <p:cond delay="50"/>
                                  </p:stCondLst>
                                  <p:childTnLst>
                                    <p:set>
                                      <p:cBhvr>
                                        <p:cTn id="264" dur="1" fill="hold">
                                          <p:stCondLst>
                                            <p:cond delay="0"/>
                                          </p:stCondLst>
                                        </p:cTn>
                                        <p:tgtEl>
                                          <p:spTgt spid="114"/>
                                        </p:tgtEl>
                                        <p:attrNameLst>
                                          <p:attrName>style.visibility</p:attrName>
                                        </p:attrNameLst>
                                      </p:cBhvr>
                                      <p:to>
                                        <p:strVal val="visible"/>
                                      </p:to>
                                    </p:set>
                                  </p:childTnLst>
                                </p:cTn>
                              </p:par>
                            </p:childTnLst>
                          </p:cTn>
                        </p:par>
                        <p:par>
                          <p:cTn id="265" fill="hold">
                            <p:stCondLst>
                              <p:cond delay="4300"/>
                            </p:stCondLst>
                            <p:childTnLst>
                              <p:par>
                                <p:cTn id="266" presetID="1" presetClass="entr" presetSubtype="0" fill="hold" nodeType="afterEffect">
                                  <p:stCondLst>
                                    <p:cond delay="50"/>
                                  </p:stCondLst>
                                  <p:childTnLst>
                                    <p:set>
                                      <p:cBhvr>
                                        <p:cTn id="267" dur="1" fill="hold">
                                          <p:stCondLst>
                                            <p:cond delay="0"/>
                                          </p:stCondLst>
                                        </p:cTn>
                                        <p:tgtEl>
                                          <p:spTgt spid="115"/>
                                        </p:tgtEl>
                                        <p:attrNameLst>
                                          <p:attrName>style.visibility</p:attrName>
                                        </p:attrNameLst>
                                      </p:cBhvr>
                                      <p:to>
                                        <p:strVal val="visible"/>
                                      </p:to>
                                    </p:set>
                                  </p:childTnLst>
                                </p:cTn>
                              </p:par>
                            </p:childTnLst>
                          </p:cTn>
                        </p:par>
                        <p:par>
                          <p:cTn id="268" fill="hold">
                            <p:stCondLst>
                              <p:cond delay="4350"/>
                            </p:stCondLst>
                            <p:childTnLst>
                              <p:par>
                                <p:cTn id="269" presetID="1" presetClass="entr" presetSubtype="0" fill="hold" nodeType="afterEffect">
                                  <p:stCondLst>
                                    <p:cond delay="50"/>
                                  </p:stCondLst>
                                  <p:childTnLst>
                                    <p:set>
                                      <p:cBhvr>
                                        <p:cTn id="270" dur="1" fill="hold">
                                          <p:stCondLst>
                                            <p:cond delay="0"/>
                                          </p:stCondLst>
                                        </p:cTn>
                                        <p:tgtEl>
                                          <p:spTgt spid="116"/>
                                        </p:tgtEl>
                                        <p:attrNameLst>
                                          <p:attrName>style.visibility</p:attrName>
                                        </p:attrNameLst>
                                      </p:cBhvr>
                                      <p:to>
                                        <p:strVal val="visible"/>
                                      </p:to>
                                    </p:set>
                                  </p:childTnLst>
                                </p:cTn>
                              </p:par>
                            </p:childTnLst>
                          </p:cTn>
                        </p:par>
                        <p:par>
                          <p:cTn id="271" fill="hold">
                            <p:stCondLst>
                              <p:cond delay="4400"/>
                            </p:stCondLst>
                            <p:childTnLst>
                              <p:par>
                                <p:cTn id="272" presetID="1" presetClass="entr" presetSubtype="0" fill="hold" nodeType="afterEffect">
                                  <p:stCondLst>
                                    <p:cond delay="50"/>
                                  </p:stCondLst>
                                  <p:childTnLst>
                                    <p:set>
                                      <p:cBhvr>
                                        <p:cTn id="273" dur="1" fill="hold">
                                          <p:stCondLst>
                                            <p:cond delay="0"/>
                                          </p:stCondLst>
                                        </p:cTn>
                                        <p:tgtEl>
                                          <p:spTgt spid="117"/>
                                        </p:tgtEl>
                                        <p:attrNameLst>
                                          <p:attrName>style.visibility</p:attrName>
                                        </p:attrNameLst>
                                      </p:cBhvr>
                                      <p:to>
                                        <p:strVal val="visible"/>
                                      </p:to>
                                    </p:set>
                                  </p:childTnLst>
                                </p:cTn>
                              </p:par>
                            </p:childTnLst>
                          </p:cTn>
                        </p:par>
                        <p:par>
                          <p:cTn id="274" fill="hold">
                            <p:stCondLst>
                              <p:cond delay="4450"/>
                            </p:stCondLst>
                            <p:childTnLst>
                              <p:par>
                                <p:cTn id="275" presetID="1" presetClass="entr" presetSubtype="0" fill="hold" nodeType="afterEffect">
                                  <p:stCondLst>
                                    <p:cond delay="50"/>
                                  </p:stCondLst>
                                  <p:childTnLst>
                                    <p:set>
                                      <p:cBhvr>
                                        <p:cTn id="276" dur="1" fill="hold">
                                          <p:stCondLst>
                                            <p:cond delay="0"/>
                                          </p:stCondLst>
                                        </p:cTn>
                                        <p:tgtEl>
                                          <p:spTgt spid="118"/>
                                        </p:tgtEl>
                                        <p:attrNameLst>
                                          <p:attrName>style.visibility</p:attrName>
                                        </p:attrNameLst>
                                      </p:cBhvr>
                                      <p:to>
                                        <p:strVal val="visible"/>
                                      </p:to>
                                    </p:set>
                                  </p:childTnLst>
                                </p:cTn>
                              </p:par>
                            </p:childTnLst>
                          </p:cTn>
                        </p:par>
                        <p:par>
                          <p:cTn id="277" fill="hold">
                            <p:stCondLst>
                              <p:cond delay="4500"/>
                            </p:stCondLst>
                            <p:childTnLst>
                              <p:par>
                                <p:cTn id="278" presetID="1" presetClass="entr" presetSubtype="0" fill="hold" nodeType="afterEffect">
                                  <p:stCondLst>
                                    <p:cond delay="50"/>
                                  </p:stCondLst>
                                  <p:childTnLst>
                                    <p:set>
                                      <p:cBhvr>
                                        <p:cTn id="279" dur="1" fill="hold">
                                          <p:stCondLst>
                                            <p:cond delay="0"/>
                                          </p:stCondLst>
                                        </p:cTn>
                                        <p:tgtEl>
                                          <p:spTgt spid="119"/>
                                        </p:tgtEl>
                                        <p:attrNameLst>
                                          <p:attrName>style.visibility</p:attrName>
                                        </p:attrNameLst>
                                      </p:cBhvr>
                                      <p:to>
                                        <p:strVal val="visible"/>
                                      </p:to>
                                    </p:set>
                                  </p:childTnLst>
                                </p:cTn>
                              </p:par>
                            </p:childTnLst>
                          </p:cTn>
                        </p:par>
                        <p:par>
                          <p:cTn id="280" fill="hold">
                            <p:stCondLst>
                              <p:cond delay="4550"/>
                            </p:stCondLst>
                            <p:childTnLst>
                              <p:par>
                                <p:cTn id="281" presetID="1" presetClass="entr" presetSubtype="0" fill="hold" nodeType="afterEffect">
                                  <p:stCondLst>
                                    <p:cond delay="50"/>
                                  </p:stCondLst>
                                  <p:childTnLst>
                                    <p:set>
                                      <p:cBhvr>
                                        <p:cTn id="282" dur="1" fill="hold">
                                          <p:stCondLst>
                                            <p:cond delay="0"/>
                                          </p:stCondLst>
                                        </p:cTn>
                                        <p:tgtEl>
                                          <p:spTgt spid="120"/>
                                        </p:tgtEl>
                                        <p:attrNameLst>
                                          <p:attrName>style.visibility</p:attrName>
                                        </p:attrNameLst>
                                      </p:cBhvr>
                                      <p:to>
                                        <p:strVal val="visible"/>
                                      </p:to>
                                    </p:set>
                                  </p:childTnLst>
                                </p:cTn>
                              </p:par>
                            </p:childTnLst>
                          </p:cTn>
                        </p:par>
                        <p:par>
                          <p:cTn id="283" fill="hold">
                            <p:stCondLst>
                              <p:cond delay="4600"/>
                            </p:stCondLst>
                            <p:childTnLst>
                              <p:par>
                                <p:cTn id="284" presetID="1" presetClass="entr" presetSubtype="0" fill="hold" nodeType="afterEffect">
                                  <p:stCondLst>
                                    <p:cond delay="50"/>
                                  </p:stCondLst>
                                  <p:childTnLst>
                                    <p:set>
                                      <p:cBhvr>
                                        <p:cTn id="285" dur="1" fill="hold">
                                          <p:stCondLst>
                                            <p:cond delay="0"/>
                                          </p:stCondLst>
                                        </p:cTn>
                                        <p:tgtEl>
                                          <p:spTgt spid="121"/>
                                        </p:tgtEl>
                                        <p:attrNameLst>
                                          <p:attrName>style.visibility</p:attrName>
                                        </p:attrNameLst>
                                      </p:cBhvr>
                                      <p:to>
                                        <p:strVal val="visible"/>
                                      </p:to>
                                    </p:set>
                                  </p:childTnLst>
                                </p:cTn>
                              </p:par>
                            </p:childTnLst>
                          </p:cTn>
                        </p:par>
                        <p:par>
                          <p:cTn id="286" fill="hold">
                            <p:stCondLst>
                              <p:cond delay="4650"/>
                            </p:stCondLst>
                            <p:childTnLst>
                              <p:par>
                                <p:cTn id="287" presetID="1" presetClass="entr" presetSubtype="0" fill="hold" nodeType="afterEffect">
                                  <p:stCondLst>
                                    <p:cond delay="50"/>
                                  </p:stCondLst>
                                  <p:childTnLst>
                                    <p:set>
                                      <p:cBhvr>
                                        <p:cTn id="288" dur="1" fill="hold">
                                          <p:stCondLst>
                                            <p:cond delay="0"/>
                                          </p:stCondLst>
                                        </p:cTn>
                                        <p:tgtEl>
                                          <p:spTgt spid="122"/>
                                        </p:tgtEl>
                                        <p:attrNameLst>
                                          <p:attrName>style.visibility</p:attrName>
                                        </p:attrNameLst>
                                      </p:cBhvr>
                                      <p:to>
                                        <p:strVal val="visible"/>
                                      </p:to>
                                    </p:set>
                                  </p:childTnLst>
                                </p:cTn>
                              </p:par>
                            </p:childTnLst>
                          </p:cTn>
                        </p:par>
                        <p:par>
                          <p:cTn id="289" fill="hold">
                            <p:stCondLst>
                              <p:cond delay="4700"/>
                            </p:stCondLst>
                            <p:childTnLst>
                              <p:par>
                                <p:cTn id="290" presetID="1" presetClass="entr" presetSubtype="0" fill="hold" nodeType="afterEffect">
                                  <p:stCondLst>
                                    <p:cond delay="50"/>
                                  </p:stCondLst>
                                  <p:childTnLst>
                                    <p:set>
                                      <p:cBhvr>
                                        <p:cTn id="291" dur="1" fill="hold">
                                          <p:stCondLst>
                                            <p:cond delay="0"/>
                                          </p:stCondLst>
                                        </p:cTn>
                                        <p:tgtEl>
                                          <p:spTgt spid="123"/>
                                        </p:tgtEl>
                                        <p:attrNameLst>
                                          <p:attrName>style.visibility</p:attrName>
                                        </p:attrNameLst>
                                      </p:cBhvr>
                                      <p:to>
                                        <p:strVal val="visible"/>
                                      </p:to>
                                    </p:set>
                                  </p:childTnLst>
                                </p:cTn>
                              </p:par>
                            </p:childTnLst>
                          </p:cTn>
                        </p:par>
                        <p:par>
                          <p:cTn id="292" fill="hold">
                            <p:stCondLst>
                              <p:cond delay="4750"/>
                            </p:stCondLst>
                            <p:childTnLst>
                              <p:par>
                                <p:cTn id="293" presetID="1" presetClass="entr" presetSubtype="0" fill="hold" nodeType="afterEffect">
                                  <p:stCondLst>
                                    <p:cond delay="50"/>
                                  </p:stCondLst>
                                  <p:childTnLst>
                                    <p:set>
                                      <p:cBhvr>
                                        <p:cTn id="294" dur="1" fill="hold">
                                          <p:stCondLst>
                                            <p:cond delay="0"/>
                                          </p:stCondLst>
                                        </p:cTn>
                                        <p:tgtEl>
                                          <p:spTgt spid="124"/>
                                        </p:tgtEl>
                                        <p:attrNameLst>
                                          <p:attrName>style.visibility</p:attrName>
                                        </p:attrNameLst>
                                      </p:cBhvr>
                                      <p:to>
                                        <p:strVal val="visible"/>
                                      </p:to>
                                    </p:set>
                                  </p:childTnLst>
                                </p:cTn>
                              </p:par>
                            </p:childTnLst>
                          </p:cTn>
                        </p:par>
                        <p:par>
                          <p:cTn id="295" fill="hold">
                            <p:stCondLst>
                              <p:cond delay="4800"/>
                            </p:stCondLst>
                            <p:childTnLst>
                              <p:par>
                                <p:cTn id="296" presetID="1" presetClass="entr" presetSubtype="0" fill="hold" nodeType="afterEffect">
                                  <p:stCondLst>
                                    <p:cond delay="50"/>
                                  </p:stCondLst>
                                  <p:childTnLst>
                                    <p:set>
                                      <p:cBhvr>
                                        <p:cTn id="297" dur="1" fill="hold">
                                          <p:stCondLst>
                                            <p:cond delay="0"/>
                                          </p:stCondLst>
                                        </p:cTn>
                                        <p:tgtEl>
                                          <p:spTgt spid="125"/>
                                        </p:tgtEl>
                                        <p:attrNameLst>
                                          <p:attrName>style.visibility</p:attrName>
                                        </p:attrNameLst>
                                      </p:cBhvr>
                                      <p:to>
                                        <p:strVal val="visible"/>
                                      </p:to>
                                    </p:set>
                                  </p:childTnLst>
                                </p:cTn>
                              </p:par>
                            </p:childTnLst>
                          </p:cTn>
                        </p:par>
                        <p:par>
                          <p:cTn id="298" fill="hold">
                            <p:stCondLst>
                              <p:cond delay="4850"/>
                            </p:stCondLst>
                            <p:childTnLst>
                              <p:par>
                                <p:cTn id="299" presetID="1" presetClass="entr" presetSubtype="0" fill="hold" nodeType="afterEffect">
                                  <p:stCondLst>
                                    <p:cond delay="50"/>
                                  </p:stCondLst>
                                  <p:childTnLst>
                                    <p:set>
                                      <p:cBhvr>
                                        <p:cTn id="300" dur="1" fill="hold">
                                          <p:stCondLst>
                                            <p:cond delay="0"/>
                                          </p:stCondLst>
                                        </p:cTn>
                                        <p:tgtEl>
                                          <p:spTgt spid="126"/>
                                        </p:tgtEl>
                                        <p:attrNameLst>
                                          <p:attrName>style.visibility</p:attrName>
                                        </p:attrNameLst>
                                      </p:cBhvr>
                                      <p:to>
                                        <p:strVal val="visible"/>
                                      </p:to>
                                    </p:set>
                                  </p:childTnLst>
                                </p:cTn>
                              </p:par>
                            </p:childTnLst>
                          </p:cTn>
                        </p:par>
                        <p:par>
                          <p:cTn id="301" fill="hold">
                            <p:stCondLst>
                              <p:cond delay="4900"/>
                            </p:stCondLst>
                            <p:childTnLst>
                              <p:par>
                                <p:cTn id="302" presetID="1" presetClass="entr" presetSubtype="0" fill="hold" nodeType="afterEffect">
                                  <p:stCondLst>
                                    <p:cond delay="50"/>
                                  </p:stCondLst>
                                  <p:childTnLst>
                                    <p:set>
                                      <p:cBhvr>
                                        <p:cTn id="303" dur="1" fill="hold">
                                          <p:stCondLst>
                                            <p:cond delay="0"/>
                                          </p:stCondLst>
                                        </p:cTn>
                                        <p:tgtEl>
                                          <p:spTgt spid="127"/>
                                        </p:tgtEl>
                                        <p:attrNameLst>
                                          <p:attrName>style.visibility</p:attrName>
                                        </p:attrNameLst>
                                      </p:cBhvr>
                                      <p:to>
                                        <p:strVal val="visible"/>
                                      </p:to>
                                    </p:set>
                                  </p:childTnLst>
                                </p:cTn>
                              </p:par>
                            </p:childTnLst>
                          </p:cTn>
                        </p:par>
                        <p:par>
                          <p:cTn id="304" fill="hold">
                            <p:stCondLst>
                              <p:cond delay="4950"/>
                            </p:stCondLst>
                            <p:childTnLst>
                              <p:par>
                                <p:cTn id="305" presetID="1" presetClass="entr" presetSubtype="0" fill="hold" nodeType="afterEffect">
                                  <p:stCondLst>
                                    <p:cond delay="50"/>
                                  </p:stCondLst>
                                  <p:childTnLst>
                                    <p:set>
                                      <p:cBhvr>
                                        <p:cTn id="306" dur="1" fill="hold">
                                          <p:stCondLst>
                                            <p:cond delay="0"/>
                                          </p:stCondLst>
                                        </p:cTn>
                                        <p:tgtEl>
                                          <p:spTgt spid="128"/>
                                        </p:tgtEl>
                                        <p:attrNameLst>
                                          <p:attrName>style.visibility</p:attrName>
                                        </p:attrNameLst>
                                      </p:cBhvr>
                                      <p:to>
                                        <p:strVal val="visible"/>
                                      </p:to>
                                    </p:set>
                                  </p:childTnLst>
                                </p:cTn>
                              </p:par>
                            </p:childTnLst>
                          </p:cTn>
                        </p:par>
                        <p:par>
                          <p:cTn id="307" fill="hold">
                            <p:stCondLst>
                              <p:cond delay="5000"/>
                            </p:stCondLst>
                            <p:childTnLst>
                              <p:par>
                                <p:cTn id="308" presetID="1" presetClass="entr" presetSubtype="0" fill="hold" nodeType="afterEffect">
                                  <p:stCondLst>
                                    <p:cond delay="50"/>
                                  </p:stCondLst>
                                  <p:childTnLst>
                                    <p:set>
                                      <p:cBhvr>
                                        <p:cTn id="309" dur="1" fill="hold">
                                          <p:stCondLst>
                                            <p:cond delay="0"/>
                                          </p:stCondLst>
                                        </p:cTn>
                                        <p:tgtEl>
                                          <p:spTgt spid="129"/>
                                        </p:tgtEl>
                                        <p:attrNameLst>
                                          <p:attrName>style.visibility</p:attrName>
                                        </p:attrNameLst>
                                      </p:cBhvr>
                                      <p:to>
                                        <p:strVal val="visible"/>
                                      </p:to>
                                    </p:set>
                                  </p:childTnLst>
                                </p:cTn>
                              </p:par>
                            </p:childTnLst>
                          </p:cTn>
                        </p:par>
                        <p:par>
                          <p:cTn id="310" fill="hold">
                            <p:stCondLst>
                              <p:cond delay="5050"/>
                            </p:stCondLst>
                            <p:childTnLst>
                              <p:par>
                                <p:cTn id="311" presetID="1" presetClass="entr" presetSubtype="0" fill="hold" nodeType="afterEffect">
                                  <p:stCondLst>
                                    <p:cond delay="50"/>
                                  </p:stCondLst>
                                  <p:childTnLst>
                                    <p:set>
                                      <p:cBhvr>
                                        <p:cTn id="312" dur="1" fill="hold">
                                          <p:stCondLst>
                                            <p:cond delay="0"/>
                                          </p:stCondLst>
                                        </p:cTn>
                                        <p:tgtEl>
                                          <p:spTgt spid="130"/>
                                        </p:tgtEl>
                                        <p:attrNameLst>
                                          <p:attrName>style.visibility</p:attrName>
                                        </p:attrNameLst>
                                      </p:cBhvr>
                                      <p:to>
                                        <p:strVal val="visible"/>
                                      </p:to>
                                    </p:set>
                                  </p:childTnLst>
                                </p:cTn>
                              </p:par>
                            </p:childTnLst>
                          </p:cTn>
                        </p:par>
                        <p:par>
                          <p:cTn id="313" fill="hold">
                            <p:stCondLst>
                              <p:cond delay="5100"/>
                            </p:stCondLst>
                            <p:childTnLst>
                              <p:par>
                                <p:cTn id="314" presetID="1" presetClass="entr" presetSubtype="0" fill="hold" nodeType="afterEffect">
                                  <p:stCondLst>
                                    <p:cond delay="50"/>
                                  </p:stCondLst>
                                  <p:childTnLst>
                                    <p:set>
                                      <p:cBhvr>
                                        <p:cTn id="315" dur="1" fill="hold">
                                          <p:stCondLst>
                                            <p:cond delay="0"/>
                                          </p:stCondLst>
                                        </p:cTn>
                                        <p:tgtEl>
                                          <p:spTgt spid="131"/>
                                        </p:tgtEl>
                                        <p:attrNameLst>
                                          <p:attrName>style.visibility</p:attrName>
                                        </p:attrNameLst>
                                      </p:cBhvr>
                                      <p:to>
                                        <p:strVal val="visible"/>
                                      </p:to>
                                    </p:set>
                                  </p:childTnLst>
                                </p:cTn>
                              </p:par>
                            </p:childTnLst>
                          </p:cTn>
                        </p:par>
                        <p:par>
                          <p:cTn id="316" fill="hold">
                            <p:stCondLst>
                              <p:cond delay="5150"/>
                            </p:stCondLst>
                            <p:childTnLst>
                              <p:par>
                                <p:cTn id="317" presetID="1" presetClass="entr" presetSubtype="0" fill="hold" nodeType="afterEffect">
                                  <p:stCondLst>
                                    <p:cond delay="50"/>
                                  </p:stCondLst>
                                  <p:childTnLst>
                                    <p:set>
                                      <p:cBhvr>
                                        <p:cTn id="318" dur="1" fill="hold">
                                          <p:stCondLst>
                                            <p:cond delay="0"/>
                                          </p:stCondLst>
                                        </p:cTn>
                                        <p:tgtEl>
                                          <p:spTgt spid="132"/>
                                        </p:tgtEl>
                                        <p:attrNameLst>
                                          <p:attrName>style.visibility</p:attrName>
                                        </p:attrNameLst>
                                      </p:cBhvr>
                                      <p:to>
                                        <p:strVal val="visible"/>
                                      </p:to>
                                    </p:set>
                                  </p:childTnLst>
                                </p:cTn>
                              </p:par>
                            </p:childTnLst>
                          </p:cTn>
                        </p:par>
                        <p:par>
                          <p:cTn id="319" fill="hold">
                            <p:stCondLst>
                              <p:cond delay="5200"/>
                            </p:stCondLst>
                            <p:childTnLst>
                              <p:par>
                                <p:cTn id="320" presetID="1" presetClass="entr" presetSubtype="0" fill="hold" nodeType="afterEffect">
                                  <p:stCondLst>
                                    <p:cond delay="50"/>
                                  </p:stCondLst>
                                  <p:childTnLst>
                                    <p:set>
                                      <p:cBhvr>
                                        <p:cTn id="321" dur="1" fill="hold">
                                          <p:stCondLst>
                                            <p:cond delay="0"/>
                                          </p:stCondLst>
                                        </p:cTn>
                                        <p:tgtEl>
                                          <p:spTgt spid="133"/>
                                        </p:tgtEl>
                                        <p:attrNameLst>
                                          <p:attrName>style.visibility</p:attrName>
                                        </p:attrNameLst>
                                      </p:cBhvr>
                                      <p:to>
                                        <p:strVal val="visible"/>
                                      </p:to>
                                    </p:set>
                                  </p:childTnLst>
                                </p:cTn>
                              </p:par>
                            </p:childTnLst>
                          </p:cTn>
                        </p:par>
                        <p:par>
                          <p:cTn id="322" fill="hold">
                            <p:stCondLst>
                              <p:cond delay="5250"/>
                            </p:stCondLst>
                            <p:childTnLst>
                              <p:par>
                                <p:cTn id="323" presetID="1" presetClass="entr" presetSubtype="0" fill="hold" nodeType="afterEffect">
                                  <p:stCondLst>
                                    <p:cond delay="50"/>
                                  </p:stCondLst>
                                  <p:childTnLst>
                                    <p:set>
                                      <p:cBhvr>
                                        <p:cTn id="324" dur="1" fill="hold">
                                          <p:stCondLst>
                                            <p:cond delay="0"/>
                                          </p:stCondLst>
                                        </p:cTn>
                                        <p:tgtEl>
                                          <p:spTgt spid="134"/>
                                        </p:tgtEl>
                                        <p:attrNameLst>
                                          <p:attrName>style.visibility</p:attrName>
                                        </p:attrNameLst>
                                      </p:cBhvr>
                                      <p:to>
                                        <p:strVal val="visible"/>
                                      </p:to>
                                    </p:set>
                                  </p:childTnLst>
                                </p:cTn>
                              </p:par>
                            </p:childTnLst>
                          </p:cTn>
                        </p:par>
                        <p:par>
                          <p:cTn id="325" fill="hold">
                            <p:stCondLst>
                              <p:cond delay="5300"/>
                            </p:stCondLst>
                            <p:childTnLst>
                              <p:par>
                                <p:cTn id="326" presetID="1" presetClass="entr" presetSubtype="0" fill="hold" nodeType="afterEffect">
                                  <p:stCondLst>
                                    <p:cond delay="50"/>
                                  </p:stCondLst>
                                  <p:childTnLst>
                                    <p:set>
                                      <p:cBhvr>
                                        <p:cTn id="327" dur="1" fill="hold">
                                          <p:stCondLst>
                                            <p:cond delay="0"/>
                                          </p:stCondLst>
                                        </p:cTn>
                                        <p:tgtEl>
                                          <p:spTgt spid="135"/>
                                        </p:tgtEl>
                                        <p:attrNameLst>
                                          <p:attrName>style.visibility</p:attrName>
                                        </p:attrNameLst>
                                      </p:cBhvr>
                                      <p:to>
                                        <p:strVal val="visible"/>
                                      </p:to>
                                    </p:set>
                                  </p:childTnLst>
                                </p:cTn>
                              </p:par>
                            </p:childTnLst>
                          </p:cTn>
                        </p:par>
                        <p:par>
                          <p:cTn id="328" fill="hold">
                            <p:stCondLst>
                              <p:cond delay="5350"/>
                            </p:stCondLst>
                            <p:childTnLst>
                              <p:par>
                                <p:cTn id="329" presetID="1" presetClass="entr" presetSubtype="0" fill="hold" nodeType="afterEffect">
                                  <p:stCondLst>
                                    <p:cond delay="50"/>
                                  </p:stCondLst>
                                  <p:childTnLst>
                                    <p:set>
                                      <p:cBhvr>
                                        <p:cTn id="330" dur="1" fill="hold">
                                          <p:stCondLst>
                                            <p:cond delay="0"/>
                                          </p:stCondLst>
                                        </p:cTn>
                                        <p:tgtEl>
                                          <p:spTgt spid="136"/>
                                        </p:tgtEl>
                                        <p:attrNameLst>
                                          <p:attrName>style.visibility</p:attrName>
                                        </p:attrNameLst>
                                      </p:cBhvr>
                                      <p:to>
                                        <p:strVal val="visible"/>
                                      </p:to>
                                    </p:set>
                                  </p:childTnLst>
                                </p:cTn>
                              </p:par>
                            </p:childTnLst>
                          </p:cTn>
                        </p:par>
                        <p:par>
                          <p:cTn id="331" fill="hold">
                            <p:stCondLst>
                              <p:cond delay="5400"/>
                            </p:stCondLst>
                            <p:childTnLst>
                              <p:par>
                                <p:cTn id="332" presetID="1" presetClass="entr" presetSubtype="0" fill="hold" nodeType="afterEffect">
                                  <p:stCondLst>
                                    <p:cond delay="50"/>
                                  </p:stCondLst>
                                  <p:childTnLst>
                                    <p:set>
                                      <p:cBhvr>
                                        <p:cTn id="333" dur="1" fill="hold">
                                          <p:stCondLst>
                                            <p:cond delay="0"/>
                                          </p:stCondLst>
                                        </p:cTn>
                                        <p:tgtEl>
                                          <p:spTgt spid="137"/>
                                        </p:tgtEl>
                                        <p:attrNameLst>
                                          <p:attrName>style.visibility</p:attrName>
                                        </p:attrNameLst>
                                      </p:cBhvr>
                                      <p:to>
                                        <p:strVal val="visible"/>
                                      </p:to>
                                    </p:set>
                                  </p:childTnLst>
                                </p:cTn>
                              </p:par>
                            </p:childTnLst>
                          </p:cTn>
                        </p:par>
                        <p:par>
                          <p:cTn id="334" fill="hold">
                            <p:stCondLst>
                              <p:cond delay="5450"/>
                            </p:stCondLst>
                            <p:childTnLst>
                              <p:par>
                                <p:cTn id="335" presetID="1" presetClass="entr" presetSubtype="0" fill="hold" nodeType="afterEffect">
                                  <p:stCondLst>
                                    <p:cond delay="50"/>
                                  </p:stCondLst>
                                  <p:childTnLst>
                                    <p:set>
                                      <p:cBhvr>
                                        <p:cTn id="336" dur="1" fill="hold">
                                          <p:stCondLst>
                                            <p:cond delay="0"/>
                                          </p:stCondLst>
                                        </p:cTn>
                                        <p:tgtEl>
                                          <p:spTgt spid="138"/>
                                        </p:tgtEl>
                                        <p:attrNameLst>
                                          <p:attrName>style.visibility</p:attrName>
                                        </p:attrNameLst>
                                      </p:cBhvr>
                                      <p:to>
                                        <p:strVal val="visible"/>
                                      </p:to>
                                    </p:set>
                                  </p:childTnLst>
                                </p:cTn>
                              </p:par>
                            </p:childTnLst>
                          </p:cTn>
                        </p:par>
                        <p:par>
                          <p:cTn id="337" fill="hold">
                            <p:stCondLst>
                              <p:cond delay="5500"/>
                            </p:stCondLst>
                            <p:childTnLst>
                              <p:par>
                                <p:cTn id="338" presetID="1" presetClass="entr" presetSubtype="0" fill="hold" nodeType="afterEffect">
                                  <p:stCondLst>
                                    <p:cond delay="50"/>
                                  </p:stCondLst>
                                  <p:childTnLst>
                                    <p:set>
                                      <p:cBhvr>
                                        <p:cTn id="339" dur="1" fill="hold">
                                          <p:stCondLst>
                                            <p:cond delay="0"/>
                                          </p:stCondLst>
                                        </p:cTn>
                                        <p:tgtEl>
                                          <p:spTgt spid="139"/>
                                        </p:tgtEl>
                                        <p:attrNameLst>
                                          <p:attrName>style.visibility</p:attrName>
                                        </p:attrNameLst>
                                      </p:cBhvr>
                                      <p:to>
                                        <p:strVal val="visible"/>
                                      </p:to>
                                    </p:set>
                                  </p:childTnLst>
                                </p:cTn>
                              </p:par>
                            </p:childTnLst>
                          </p:cTn>
                        </p:par>
                        <p:par>
                          <p:cTn id="340" fill="hold">
                            <p:stCondLst>
                              <p:cond delay="5550"/>
                            </p:stCondLst>
                            <p:childTnLst>
                              <p:par>
                                <p:cTn id="341" presetID="1" presetClass="entr" presetSubtype="0" fill="hold" nodeType="afterEffect">
                                  <p:stCondLst>
                                    <p:cond delay="50"/>
                                  </p:stCondLst>
                                  <p:childTnLst>
                                    <p:set>
                                      <p:cBhvr>
                                        <p:cTn id="342" dur="1" fill="hold">
                                          <p:stCondLst>
                                            <p:cond delay="0"/>
                                          </p:stCondLst>
                                        </p:cTn>
                                        <p:tgtEl>
                                          <p:spTgt spid="140"/>
                                        </p:tgtEl>
                                        <p:attrNameLst>
                                          <p:attrName>style.visibility</p:attrName>
                                        </p:attrNameLst>
                                      </p:cBhvr>
                                      <p:to>
                                        <p:strVal val="visible"/>
                                      </p:to>
                                    </p:set>
                                  </p:childTnLst>
                                </p:cTn>
                              </p:par>
                            </p:childTnLst>
                          </p:cTn>
                        </p:par>
                        <p:par>
                          <p:cTn id="343" fill="hold">
                            <p:stCondLst>
                              <p:cond delay="5600"/>
                            </p:stCondLst>
                            <p:childTnLst>
                              <p:par>
                                <p:cTn id="344" presetID="1" presetClass="entr" presetSubtype="0" fill="hold" nodeType="afterEffect">
                                  <p:stCondLst>
                                    <p:cond delay="50"/>
                                  </p:stCondLst>
                                  <p:childTnLst>
                                    <p:set>
                                      <p:cBhvr>
                                        <p:cTn id="345" dur="1" fill="hold">
                                          <p:stCondLst>
                                            <p:cond delay="0"/>
                                          </p:stCondLst>
                                        </p:cTn>
                                        <p:tgtEl>
                                          <p:spTgt spid="141"/>
                                        </p:tgtEl>
                                        <p:attrNameLst>
                                          <p:attrName>style.visibility</p:attrName>
                                        </p:attrNameLst>
                                      </p:cBhvr>
                                      <p:to>
                                        <p:strVal val="visible"/>
                                      </p:to>
                                    </p:set>
                                  </p:childTnLst>
                                </p:cTn>
                              </p:par>
                            </p:childTnLst>
                          </p:cTn>
                        </p:par>
                        <p:par>
                          <p:cTn id="346" fill="hold">
                            <p:stCondLst>
                              <p:cond delay="5650"/>
                            </p:stCondLst>
                            <p:childTnLst>
                              <p:par>
                                <p:cTn id="347" presetID="1" presetClass="entr" presetSubtype="0" fill="hold" nodeType="afterEffect">
                                  <p:stCondLst>
                                    <p:cond delay="50"/>
                                  </p:stCondLst>
                                  <p:childTnLst>
                                    <p:set>
                                      <p:cBhvr>
                                        <p:cTn id="348" dur="1" fill="hold">
                                          <p:stCondLst>
                                            <p:cond delay="0"/>
                                          </p:stCondLst>
                                        </p:cTn>
                                        <p:tgtEl>
                                          <p:spTgt spid="142"/>
                                        </p:tgtEl>
                                        <p:attrNameLst>
                                          <p:attrName>style.visibility</p:attrName>
                                        </p:attrNameLst>
                                      </p:cBhvr>
                                      <p:to>
                                        <p:strVal val="visible"/>
                                      </p:to>
                                    </p:set>
                                  </p:childTnLst>
                                </p:cTn>
                              </p:par>
                            </p:childTnLst>
                          </p:cTn>
                        </p:par>
                        <p:par>
                          <p:cTn id="349" fill="hold">
                            <p:stCondLst>
                              <p:cond delay="5700"/>
                            </p:stCondLst>
                            <p:childTnLst>
                              <p:par>
                                <p:cTn id="350" presetID="1" presetClass="entr" presetSubtype="0" fill="hold" nodeType="afterEffect">
                                  <p:stCondLst>
                                    <p:cond delay="50"/>
                                  </p:stCondLst>
                                  <p:childTnLst>
                                    <p:set>
                                      <p:cBhvr>
                                        <p:cTn id="351" dur="1" fill="hold">
                                          <p:stCondLst>
                                            <p:cond delay="0"/>
                                          </p:stCondLst>
                                        </p:cTn>
                                        <p:tgtEl>
                                          <p:spTgt spid="143"/>
                                        </p:tgtEl>
                                        <p:attrNameLst>
                                          <p:attrName>style.visibility</p:attrName>
                                        </p:attrNameLst>
                                      </p:cBhvr>
                                      <p:to>
                                        <p:strVal val="visible"/>
                                      </p:to>
                                    </p:set>
                                  </p:childTnLst>
                                </p:cTn>
                              </p:par>
                            </p:childTnLst>
                          </p:cTn>
                        </p:par>
                        <p:par>
                          <p:cTn id="352" fill="hold">
                            <p:stCondLst>
                              <p:cond delay="5750"/>
                            </p:stCondLst>
                            <p:childTnLst>
                              <p:par>
                                <p:cTn id="353" presetID="1" presetClass="entr" presetSubtype="0" fill="hold" nodeType="afterEffect">
                                  <p:stCondLst>
                                    <p:cond delay="50"/>
                                  </p:stCondLst>
                                  <p:childTnLst>
                                    <p:set>
                                      <p:cBhvr>
                                        <p:cTn id="354" dur="1" fill="hold">
                                          <p:stCondLst>
                                            <p:cond delay="0"/>
                                          </p:stCondLst>
                                        </p:cTn>
                                        <p:tgtEl>
                                          <p:spTgt spid="144"/>
                                        </p:tgtEl>
                                        <p:attrNameLst>
                                          <p:attrName>style.visibility</p:attrName>
                                        </p:attrNameLst>
                                      </p:cBhvr>
                                      <p:to>
                                        <p:strVal val="visible"/>
                                      </p:to>
                                    </p:set>
                                  </p:childTnLst>
                                </p:cTn>
                              </p:par>
                            </p:childTnLst>
                          </p:cTn>
                        </p:par>
                        <p:par>
                          <p:cTn id="355" fill="hold">
                            <p:stCondLst>
                              <p:cond delay="5800"/>
                            </p:stCondLst>
                            <p:childTnLst>
                              <p:par>
                                <p:cTn id="356" presetID="1" presetClass="entr" presetSubtype="0" fill="hold" nodeType="afterEffect">
                                  <p:stCondLst>
                                    <p:cond delay="50"/>
                                  </p:stCondLst>
                                  <p:childTnLst>
                                    <p:set>
                                      <p:cBhvr>
                                        <p:cTn id="357" dur="1" fill="hold">
                                          <p:stCondLst>
                                            <p:cond delay="0"/>
                                          </p:stCondLst>
                                        </p:cTn>
                                        <p:tgtEl>
                                          <p:spTgt spid="145"/>
                                        </p:tgtEl>
                                        <p:attrNameLst>
                                          <p:attrName>style.visibility</p:attrName>
                                        </p:attrNameLst>
                                      </p:cBhvr>
                                      <p:to>
                                        <p:strVal val="visible"/>
                                      </p:to>
                                    </p:set>
                                  </p:childTnLst>
                                </p:cTn>
                              </p:par>
                            </p:childTnLst>
                          </p:cTn>
                        </p:par>
                        <p:par>
                          <p:cTn id="358" fill="hold">
                            <p:stCondLst>
                              <p:cond delay="5850"/>
                            </p:stCondLst>
                            <p:childTnLst>
                              <p:par>
                                <p:cTn id="359" presetID="1" presetClass="entr" presetSubtype="0" fill="hold" nodeType="afterEffect">
                                  <p:stCondLst>
                                    <p:cond delay="50"/>
                                  </p:stCondLst>
                                  <p:childTnLst>
                                    <p:set>
                                      <p:cBhvr>
                                        <p:cTn id="360" dur="1" fill="hold">
                                          <p:stCondLst>
                                            <p:cond delay="0"/>
                                          </p:stCondLst>
                                        </p:cTn>
                                        <p:tgtEl>
                                          <p:spTgt spid="146"/>
                                        </p:tgtEl>
                                        <p:attrNameLst>
                                          <p:attrName>style.visibility</p:attrName>
                                        </p:attrNameLst>
                                      </p:cBhvr>
                                      <p:to>
                                        <p:strVal val="visible"/>
                                      </p:to>
                                    </p:set>
                                  </p:childTnLst>
                                </p:cTn>
                              </p:par>
                            </p:childTnLst>
                          </p:cTn>
                        </p:par>
                        <p:par>
                          <p:cTn id="361" fill="hold">
                            <p:stCondLst>
                              <p:cond delay="5900"/>
                            </p:stCondLst>
                            <p:childTnLst>
                              <p:par>
                                <p:cTn id="362" presetID="1" presetClass="entr" presetSubtype="0" fill="hold" nodeType="afterEffect">
                                  <p:stCondLst>
                                    <p:cond delay="50"/>
                                  </p:stCondLst>
                                  <p:childTnLst>
                                    <p:set>
                                      <p:cBhvr>
                                        <p:cTn id="363" dur="1" fill="hold">
                                          <p:stCondLst>
                                            <p:cond delay="0"/>
                                          </p:stCondLst>
                                        </p:cTn>
                                        <p:tgtEl>
                                          <p:spTgt spid="147"/>
                                        </p:tgtEl>
                                        <p:attrNameLst>
                                          <p:attrName>style.visibility</p:attrName>
                                        </p:attrNameLst>
                                      </p:cBhvr>
                                      <p:to>
                                        <p:strVal val="visible"/>
                                      </p:to>
                                    </p:set>
                                  </p:childTnLst>
                                </p:cTn>
                              </p:par>
                            </p:childTnLst>
                          </p:cTn>
                        </p:par>
                        <p:par>
                          <p:cTn id="364" fill="hold">
                            <p:stCondLst>
                              <p:cond delay="5950"/>
                            </p:stCondLst>
                            <p:childTnLst>
                              <p:par>
                                <p:cTn id="365" presetID="1" presetClass="entr" presetSubtype="0" fill="hold" nodeType="afterEffect">
                                  <p:stCondLst>
                                    <p:cond delay="50"/>
                                  </p:stCondLst>
                                  <p:childTnLst>
                                    <p:set>
                                      <p:cBhvr>
                                        <p:cTn id="366" dur="1" fill="hold">
                                          <p:stCondLst>
                                            <p:cond delay="0"/>
                                          </p:stCondLst>
                                        </p:cTn>
                                        <p:tgtEl>
                                          <p:spTgt spid="148"/>
                                        </p:tgtEl>
                                        <p:attrNameLst>
                                          <p:attrName>style.visibility</p:attrName>
                                        </p:attrNameLst>
                                      </p:cBhvr>
                                      <p:to>
                                        <p:strVal val="visible"/>
                                      </p:to>
                                    </p:set>
                                  </p:childTnLst>
                                </p:cTn>
                              </p:par>
                            </p:childTnLst>
                          </p:cTn>
                        </p:par>
                        <p:par>
                          <p:cTn id="367" fill="hold">
                            <p:stCondLst>
                              <p:cond delay="6000"/>
                            </p:stCondLst>
                            <p:childTnLst>
                              <p:par>
                                <p:cTn id="368" presetID="1" presetClass="entr" presetSubtype="0" fill="hold" nodeType="afterEffect">
                                  <p:stCondLst>
                                    <p:cond delay="50"/>
                                  </p:stCondLst>
                                  <p:childTnLst>
                                    <p:set>
                                      <p:cBhvr>
                                        <p:cTn id="369" dur="1" fill="hold">
                                          <p:stCondLst>
                                            <p:cond delay="0"/>
                                          </p:stCondLst>
                                        </p:cTn>
                                        <p:tgtEl>
                                          <p:spTgt spid="149"/>
                                        </p:tgtEl>
                                        <p:attrNameLst>
                                          <p:attrName>style.visibility</p:attrName>
                                        </p:attrNameLst>
                                      </p:cBhvr>
                                      <p:to>
                                        <p:strVal val="visible"/>
                                      </p:to>
                                    </p:set>
                                  </p:childTnLst>
                                </p:cTn>
                              </p:par>
                            </p:childTnLst>
                          </p:cTn>
                        </p:par>
                        <p:par>
                          <p:cTn id="370" fill="hold">
                            <p:stCondLst>
                              <p:cond delay="6050"/>
                            </p:stCondLst>
                            <p:childTnLst>
                              <p:par>
                                <p:cTn id="371" presetID="1" presetClass="entr" presetSubtype="0" fill="hold" nodeType="afterEffect">
                                  <p:stCondLst>
                                    <p:cond delay="50"/>
                                  </p:stCondLst>
                                  <p:childTnLst>
                                    <p:set>
                                      <p:cBhvr>
                                        <p:cTn id="372" dur="1" fill="hold">
                                          <p:stCondLst>
                                            <p:cond delay="0"/>
                                          </p:stCondLst>
                                        </p:cTn>
                                        <p:tgtEl>
                                          <p:spTgt spid="150"/>
                                        </p:tgtEl>
                                        <p:attrNameLst>
                                          <p:attrName>style.visibility</p:attrName>
                                        </p:attrNameLst>
                                      </p:cBhvr>
                                      <p:to>
                                        <p:strVal val="visible"/>
                                      </p:to>
                                    </p:set>
                                  </p:childTnLst>
                                </p:cTn>
                              </p:par>
                            </p:childTnLst>
                          </p:cTn>
                        </p:par>
                        <p:par>
                          <p:cTn id="373" fill="hold">
                            <p:stCondLst>
                              <p:cond delay="6100"/>
                            </p:stCondLst>
                            <p:childTnLst>
                              <p:par>
                                <p:cTn id="374" presetID="1" presetClass="entr" presetSubtype="0" fill="hold" nodeType="afterEffect">
                                  <p:stCondLst>
                                    <p:cond delay="50"/>
                                  </p:stCondLst>
                                  <p:childTnLst>
                                    <p:set>
                                      <p:cBhvr>
                                        <p:cTn id="375" dur="1" fill="hold">
                                          <p:stCondLst>
                                            <p:cond delay="0"/>
                                          </p:stCondLst>
                                        </p:cTn>
                                        <p:tgtEl>
                                          <p:spTgt spid="151"/>
                                        </p:tgtEl>
                                        <p:attrNameLst>
                                          <p:attrName>style.visibility</p:attrName>
                                        </p:attrNameLst>
                                      </p:cBhvr>
                                      <p:to>
                                        <p:strVal val="visible"/>
                                      </p:to>
                                    </p:set>
                                  </p:childTnLst>
                                </p:cTn>
                              </p:par>
                            </p:childTnLst>
                          </p:cTn>
                        </p:par>
                        <p:par>
                          <p:cTn id="376" fill="hold">
                            <p:stCondLst>
                              <p:cond delay="6150"/>
                            </p:stCondLst>
                            <p:childTnLst>
                              <p:par>
                                <p:cTn id="377" presetID="1" presetClass="entr" presetSubtype="0" fill="hold" nodeType="afterEffect">
                                  <p:stCondLst>
                                    <p:cond delay="50"/>
                                  </p:stCondLst>
                                  <p:childTnLst>
                                    <p:set>
                                      <p:cBhvr>
                                        <p:cTn id="378" dur="1" fill="hold">
                                          <p:stCondLst>
                                            <p:cond delay="0"/>
                                          </p:stCondLst>
                                        </p:cTn>
                                        <p:tgtEl>
                                          <p:spTgt spid="152"/>
                                        </p:tgtEl>
                                        <p:attrNameLst>
                                          <p:attrName>style.visibility</p:attrName>
                                        </p:attrNameLst>
                                      </p:cBhvr>
                                      <p:to>
                                        <p:strVal val="visible"/>
                                      </p:to>
                                    </p:set>
                                  </p:childTnLst>
                                </p:cTn>
                              </p:par>
                            </p:childTnLst>
                          </p:cTn>
                        </p:par>
                        <p:par>
                          <p:cTn id="379" fill="hold">
                            <p:stCondLst>
                              <p:cond delay="6200"/>
                            </p:stCondLst>
                            <p:childTnLst>
                              <p:par>
                                <p:cTn id="380" presetID="1" presetClass="entr" presetSubtype="0" fill="hold" nodeType="afterEffect">
                                  <p:stCondLst>
                                    <p:cond delay="50"/>
                                  </p:stCondLst>
                                  <p:childTnLst>
                                    <p:set>
                                      <p:cBhvr>
                                        <p:cTn id="381" dur="1" fill="hold">
                                          <p:stCondLst>
                                            <p:cond delay="0"/>
                                          </p:stCondLst>
                                        </p:cTn>
                                        <p:tgtEl>
                                          <p:spTgt spid="153"/>
                                        </p:tgtEl>
                                        <p:attrNameLst>
                                          <p:attrName>style.visibility</p:attrName>
                                        </p:attrNameLst>
                                      </p:cBhvr>
                                      <p:to>
                                        <p:strVal val="visible"/>
                                      </p:to>
                                    </p:set>
                                  </p:childTnLst>
                                </p:cTn>
                              </p:par>
                            </p:childTnLst>
                          </p:cTn>
                        </p:par>
                        <p:par>
                          <p:cTn id="382" fill="hold">
                            <p:stCondLst>
                              <p:cond delay="6250"/>
                            </p:stCondLst>
                            <p:childTnLst>
                              <p:par>
                                <p:cTn id="383" presetID="1" presetClass="entr" presetSubtype="0" fill="hold" nodeType="afterEffect">
                                  <p:stCondLst>
                                    <p:cond delay="50"/>
                                  </p:stCondLst>
                                  <p:childTnLst>
                                    <p:set>
                                      <p:cBhvr>
                                        <p:cTn id="384" dur="1" fill="hold">
                                          <p:stCondLst>
                                            <p:cond delay="0"/>
                                          </p:stCondLst>
                                        </p:cTn>
                                        <p:tgtEl>
                                          <p:spTgt spid="154"/>
                                        </p:tgtEl>
                                        <p:attrNameLst>
                                          <p:attrName>style.visibility</p:attrName>
                                        </p:attrNameLst>
                                      </p:cBhvr>
                                      <p:to>
                                        <p:strVal val="visible"/>
                                      </p:to>
                                    </p:set>
                                  </p:childTnLst>
                                </p:cTn>
                              </p:par>
                            </p:childTnLst>
                          </p:cTn>
                        </p:par>
                        <p:par>
                          <p:cTn id="385" fill="hold">
                            <p:stCondLst>
                              <p:cond delay="6300"/>
                            </p:stCondLst>
                            <p:childTnLst>
                              <p:par>
                                <p:cTn id="386" presetID="1" presetClass="entr" presetSubtype="0" fill="hold" nodeType="afterEffect">
                                  <p:stCondLst>
                                    <p:cond delay="50"/>
                                  </p:stCondLst>
                                  <p:childTnLst>
                                    <p:set>
                                      <p:cBhvr>
                                        <p:cTn id="387" dur="1" fill="hold">
                                          <p:stCondLst>
                                            <p:cond delay="0"/>
                                          </p:stCondLst>
                                        </p:cTn>
                                        <p:tgtEl>
                                          <p:spTgt spid="155"/>
                                        </p:tgtEl>
                                        <p:attrNameLst>
                                          <p:attrName>style.visibility</p:attrName>
                                        </p:attrNameLst>
                                      </p:cBhvr>
                                      <p:to>
                                        <p:strVal val="visible"/>
                                      </p:to>
                                    </p:set>
                                  </p:childTnLst>
                                </p:cTn>
                              </p:par>
                            </p:childTnLst>
                          </p:cTn>
                        </p:par>
                        <p:par>
                          <p:cTn id="388" fill="hold">
                            <p:stCondLst>
                              <p:cond delay="6350"/>
                            </p:stCondLst>
                            <p:childTnLst>
                              <p:par>
                                <p:cTn id="389" presetID="1" presetClass="entr" presetSubtype="0" fill="hold" nodeType="afterEffect">
                                  <p:stCondLst>
                                    <p:cond delay="50"/>
                                  </p:stCondLst>
                                  <p:childTnLst>
                                    <p:set>
                                      <p:cBhvr>
                                        <p:cTn id="390" dur="1" fill="hold">
                                          <p:stCondLst>
                                            <p:cond delay="0"/>
                                          </p:stCondLst>
                                        </p:cTn>
                                        <p:tgtEl>
                                          <p:spTgt spid="156"/>
                                        </p:tgtEl>
                                        <p:attrNameLst>
                                          <p:attrName>style.visibility</p:attrName>
                                        </p:attrNameLst>
                                      </p:cBhvr>
                                      <p:to>
                                        <p:strVal val="visible"/>
                                      </p:to>
                                    </p:set>
                                  </p:childTnLst>
                                </p:cTn>
                              </p:par>
                            </p:childTnLst>
                          </p:cTn>
                        </p:par>
                        <p:par>
                          <p:cTn id="391" fill="hold">
                            <p:stCondLst>
                              <p:cond delay="6400"/>
                            </p:stCondLst>
                            <p:childTnLst>
                              <p:par>
                                <p:cTn id="392" presetID="1" presetClass="entr" presetSubtype="0" fill="hold" nodeType="afterEffect">
                                  <p:stCondLst>
                                    <p:cond delay="50"/>
                                  </p:stCondLst>
                                  <p:childTnLst>
                                    <p:set>
                                      <p:cBhvr>
                                        <p:cTn id="393" dur="1" fill="hold">
                                          <p:stCondLst>
                                            <p:cond delay="0"/>
                                          </p:stCondLst>
                                        </p:cTn>
                                        <p:tgtEl>
                                          <p:spTgt spid="157"/>
                                        </p:tgtEl>
                                        <p:attrNameLst>
                                          <p:attrName>style.visibility</p:attrName>
                                        </p:attrNameLst>
                                      </p:cBhvr>
                                      <p:to>
                                        <p:strVal val="visible"/>
                                      </p:to>
                                    </p:set>
                                  </p:childTnLst>
                                </p:cTn>
                              </p:par>
                            </p:childTnLst>
                          </p:cTn>
                        </p:par>
                        <p:par>
                          <p:cTn id="394" fill="hold">
                            <p:stCondLst>
                              <p:cond delay="6450"/>
                            </p:stCondLst>
                            <p:childTnLst>
                              <p:par>
                                <p:cTn id="395" presetID="1" presetClass="entr" presetSubtype="0" fill="hold" nodeType="afterEffect">
                                  <p:stCondLst>
                                    <p:cond delay="50"/>
                                  </p:stCondLst>
                                  <p:childTnLst>
                                    <p:set>
                                      <p:cBhvr>
                                        <p:cTn id="396" dur="1" fill="hold">
                                          <p:stCondLst>
                                            <p:cond delay="0"/>
                                          </p:stCondLst>
                                        </p:cTn>
                                        <p:tgtEl>
                                          <p:spTgt spid="158"/>
                                        </p:tgtEl>
                                        <p:attrNameLst>
                                          <p:attrName>style.visibility</p:attrName>
                                        </p:attrNameLst>
                                      </p:cBhvr>
                                      <p:to>
                                        <p:strVal val="visible"/>
                                      </p:to>
                                    </p:set>
                                  </p:childTnLst>
                                </p:cTn>
                              </p:par>
                            </p:childTnLst>
                          </p:cTn>
                        </p:par>
                        <p:par>
                          <p:cTn id="397" fill="hold">
                            <p:stCondLst>
                              <p:cond delay="6500"/>
                            </p:stCondLst>
                            <p:childTnLst>
                              <p:par>
                                <p:cTn id="398" presetID="1" presetClass="entr" presetSubtype="0" fill="hold" nodeType="afterEffect">
                                  <p:stCondLst>
                                    <p:cond delay="50"/>
                                  </p:stCondLst>
                                  <p:childTnLst>
                                    <p:set>
                                      <p:cBhvr>
                                        <p:cTn id="399"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2590-61BC-7F4A-A9DA-6689AF55033A}"/>
              </a:ext>
            </a:extLst>
          </p:cNvPr>
          <p:cNvSpPr>
            <a:spLocks noGrp="1"/>
          </p:cNvSpPr>
          <p:nvPr>
            <p:ph type="title"/>
          </p:nvPr>
        </p:nvSpPr>
        <p:spPr/>
        <p:txBody>
          <a:bodyPr vert="horz" wrap="square" lIns="68580" tIns="34290" rIns="68580" bIns="34290" numCol="1" rtlCol="0" anchor="ctr" anchorCtr="0" compatLnSpc="1">
            <a:prstTxWarp prst="textNoShape">
              <a:avLst/>
            </a:prstTxWarp>
            <a:normAutofit/>
          </a:bodyPr>
          <a:lstStyle/>
          <a:p>
            <a:r>
              <a:rPr lang="en-US" sz="2800">
                <a:solidFill>
                  <a:schemeClr val="tx1"/>
                </a:solidFill>
              </a:rPr>
              <a:t>Free, Confidential Support 24/7/365</a:t>
            </a:r>
          </a:p>
        </p:txBody>
      </p:sp>
      <p:pic>
        <p:nvPicPr>
          <p:cNvPr id="1026" name="Picture 2" descr="Veterans Crisis Line 988 ">
            <a:extLst>
              <a:ext uri="{FF2B5EF4-FFF2-40B4-BE49-F238E27FC236}">
                <a16:creationId xmlns:a16="http://schemas.microsoft.com/office/drawing/2014/main" id="{46677045-E3D8-D3DE-BB5A-F8BA9D74AE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24800" y="1143000"/>
            <a:ext cx="2473158" cy="28194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15C8C6-D39A-5E51-C27C-30813E7B7960}"/>
              </a:ext>
            </a:extLst>
          </p:cNvPr>
          <p:cNvSpPr txBox="1"/>
          <p:nvPr/>
        </p:nvSpPr>
        <p:spPr>
          <a:xfrm>
            <a:off x="751444" y="1371600"/>
            <a:ext cx="6792356" cy="1815882"/>
          </a:xfrm>
          <a:prstGeom prst="rect">
            <a:avLst/>
          </a:prstGeom>
          <a:noFill/>
        </p:spPr>
        <p:txBody>
          <a:bodyPr wrap="square" rtlCol="0">
            <a:spAutoFit/>
          </a:bodyPr>
          <a:lstStyle/>
          <a:p>
            <a:pPr marL="214313" indent="-214313">
              <a:buFont typeface="Arial" panose="020B0604020202020204" pitchFamily="34" charset="0"/>
              <a:buChar char="•"/>
            </a:pPr>
            <a:r>
              <a:rPr lang="en-US" sz="2800">
                <a:effectLst>
                  <a:outerShdw blurRad="38100" dist="38100" dir="2700000" algn="tl">
                    <a:srgbClr val="000000">
                      <a:alpha val="43137"/>
                    </a:srgbClr>
                  </a:outerShdw>
                </a:effectLst>
              </a:rPr>
              <a:t>Veterans</a:t>
            </a:r>
          </a:p>
          <a:p>
            <a:pPr marL="214313" indent="-214313">
              <a:buFont typeface="Arial" panose="020B0604020202020204" pitchFamily="34" charset="0"/>
              <a:buChar char="•"/>
            </a:pPr>
            <a:r>
              <a:rPr lang="en-US" sz="2800">
                <a:effectLst>
                  <a:outerShdw blurRad="38100" dist="38100" dir="2700000" algn="tl">
                    <a:srgbClr val="000000">
                      <a:alpha val="43137"/>
                    </a:srgbClr>
                  </a:outerShdw>
                </a:effectLst>
              </a:rPr>
              <a:t>Service Members</a:t>
            </a:r>
          </a:p>
          <a:p>
            <a:pPr marL="214313" indent="-214313">
              <a:buFont typeface="Arial" panose="020B0604020202020204" pitchFamily="34" charset="0"/>
              <a:buChar char="•"/>
            </a:pPr>
            <a:r>
              <a:rPr lang="en-US" sz="2800">
                <a:effectLst>
                  <a:outerShdw blurRad="38100" dist="38100" dir="2700000" algn="tl">
                    <a:srgbClr val="000000">
                      <a:alpha val="43137"/>
                    </a:srgbClr>
                  </a:outerShdw>
                </a:effectLst>
              </a:rPr>
              <a:t>Family Members</a:t>
            </a:r>
          </a:p>
          <a:p>
            <a:pPr marL="214313" indent="-214313">
              <a:buFont typeface="Arial" panose="020B0604020202020204" pitchFamily="34" charset="0"/>
              <a:buChar char="•"/>
            </a:pPr>
            <a:r>
              <a:rPr lang="en-US" sz="2800">
                <a:effectLst>
                  <a:outerShdw blurRad="38100" dist="38100" dir="2700000" algn="tl">
                    <a:srgbClr val="000000">
                      <a:alpha val="43137"/>
                    </a:srgbClr>
                  </a:outerShdw>
                </a:effectLst>
              </a:rPr>
              <a:t>Friends</a:t>
            </a:r>
          </a:p>
        </p:txBody>
      </p:sp>
      <p:sp>
        <p:nvSpPr>
          <p:cNvPr id="5" name="TextBox 4">
            <a:extLst>
              <a:ext uri="{FF2B5EF4-FFF2-40B4-BE49-F238E27FC236}">
                <a16:creationId xmlns:a16="http://schemas.microsoft.com/office/drawing/2014/main" id="{E6737BB4-7A58-B4BE-7834-F25FF73FE8A1}"/>
              </a:ext>
            </a:extLst>
          </p:cNvPr>
          <p:cNvSpPr txBox="1"/>
          <p:nvPr/>
        </p:nvSpPr>
        <p:spPr>
          <a:xfrm>
            <a:off x="1600200" y="4357831"/>
            <a:ext cx="9829800" cy="461665"/>
          </a:xfrm>
          <a:prstGeom prst="rect">
            <a:avLst/>
          </a:prstGeom>
          <a:noFill/>
        </p:spPr>
        <p:txBody>
          <a:bodyPr wrap="square" rtlCol="0">
            <a:spAutoFit/>
          </a:bodyPr>
          <a:lstStyle/>
          <a:p>
            <a:r>
              <a:rPr lang="en-US" sz="2400"/>
              <a:t>Confidential crisis chat at </a:t>
            </a:r>
            <a:r>
              <a:rPr lang="en-US" sz="2400" b="1">
                <a:solidFill>
                  <a:schemeClr val="tx2"/>
                </a:solidFill>
              </a:rPr>
              <a:t>VeteransCrisisLine.net/Chat</a:t>
            </a:r>
            <a:r>
              <a:rPr lang="en-US" sz="2400"/>
              <a:t> or text </a:t>
            </a:r>
            <a:r>
              <a:rPr lang="en-US" sz="2400" b="1">
                <a:solidFill>
                  <a:schemeClr val="tx2"/>
                </a:solidFill>
              </a:rPr>
              <a:t>838255</a:t>
            </a:r>
          </a:p>
        </p:txBody>
      </p:sp>
    </p:spTree>
    <p:extLst>
      <p:ext uri="{BB962C8B-B14F-4D97-AF65-F5344CB8AC3E}">
        <p14:creationId xmlns:p14="http://schemas.microsoft.com/office/powerpoint/2010/main" val="817850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E0AA-05EC-9D4F-8503-F430B5C937C4}"/>
              </a:ext>
            </a:extLst>
          </p:cNvPr>
          <p:cNvSpPr>
            <a:spLocks noGrp="1"/>
          </p:cNvSpPr>
          <p:nvPr>
            <p:ph type="title"/>
          </p:nvPr>
        </p:nvSpPr>
        <p:spPr/>
        <p:txBody>
          <a:bodyPr>
            <a:noAutofit/>
          </a:bodyPr>
          <a:lstStyle/>
          <a:p>
            <a:r>
              <a:rPr lang="en-US" sz="2300">
                <a:solidFill>
                  <a:srgbClr val="0070C0"/>
                </a:solidFill>
                <a:latin typeface="+mn-lt"/>
                <a:hlinkClick r:id="rId3">
                  <a:extLst>
                    <a:ext uri="{A12FA001-AC4F-418D-AE19-62706E023703}">
                      <ahyp:hlinkClr xmlns:ahyp="http://schemas.microsoft.com/office/drawing/2018/hyperlinkcolor" val="tx"/>
                    </a:ext>
                  </a:extLst>
                </a:hlinkClick>
              </a:rPr>
              <a:t>https://www.veteranscrisisline.net/find-resources/local-resources/</a:t>
            </a:r>
            <a:endParaRPr lang="en-US" sz="2300">
              <a:solidFill>
                <a:srgbClr val="0070C0"/>
              </a:solidFill>
              <a:latin typeface="+mn-lt"/>
            </a:endParaRPr>
          </a:p>
        </p:txBody>
      </p:sp>
      <p:sp>
        <p:nvSpPr>
          <p:cNvPr id="4" name="Slide Number Placeholder 3">
            <a:extLst>
              <a:ext uri="{FF2B5EF4-FFF2-40B4-BE49-F238E27FC236}">
                <a16:creationId xmlns:a16="http://schemas.microsoft.com/office/drawing/2014/main" id="{7F53AEE9-0404-BA46-AAFA-C14E6DB4DC56}"/>
              </a:ext>
            </a:extLst>
          </p:cNvPr>
          <p:cNvSpPr>
            <a:spLocks noGrp="1"/>
          </p:cNvSpPr>
          <p:nvPr>
            <p:ph type="sldNum" sz="quarter" idx="4294967295"/>
          </p:nvPr>
        </p:nvSpPr>
        <p:spPr>
          <a:xfrm>
            <a:off x="9448800" y="6356350"/>
            <a:ext cx="2743200" cy="365125"/>
          </a:xfrm>
          <a:prstGeom prst="rect">
            <a:avLst/>
          </a:prstGeom>
        </p:spPr>
        <p:txBody>
          <a:bodyPr/>
          <a:lstStyle/>
          <a:p>
            <a:fld id="{ACD12D91-5F71-FE4F-A594-B9667DC21877}" type="slidenum">
              <a:rPr lang="en-US" smtClean="0"/>
              <a:t>21</a:t>
            </a:fld>
            <a:endParaRPr lang="en-US"/>
          </a:p>
        </p:txBody>
      </p:sp>
      <p:sp>
        <p:nvSpPr>
          <p:cNvPr id="6" name="Right Arrow 6">
            <a:extLst>
              <a:ext uri="{FF2B5EF4-FFF2-40B4-BE49-F238E27FC236}">
                <a16:creationId xmlns:a16="http://schemas.microsoft.com/office/drawing/2014/main" id="{090171A7-A0E6-2C41-9311-766139EAE384}"/>
              </a:ext>
            </a:extLst>
          </p:cNvPr>
          <p:cNvSpPr/>
          <p:nvPr/>
        </p:nvSpPr>
        <p:spPr>
          <a:xfrm>
            <a:off x="6166259" y="3533930"/>
            <a:ext cx="437304" cy="202160"/>
          </a:xfrm>
          <a:prstGeom prst="rightArrow">
            <a:avLst/>
          </a:prstGeom>
          <a:solidFill>
            <a:srgbClr val="0737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116C2D6A-A244-F1E3-117C-461066BBA926}"/>
              </a:ext>
            </a:extLst>
          </p:cNvPr>
          <p:cNvPicPr>
            <a:picLocks noChangeAspect="1"/>
          </p:cNvPicPr>
          <p:nvPr/>
        </p:nvPicPr>
        <p:blipFill>
          <a:blip r:embed="rId4"/>
          <a:stretch>
            <a:fillRect/>
          </a:stretch>
        </p:blipFill>
        <p:spPr>
          <a:xfrm>
            <a:off x="622956" y="1295400"/>
            <a:ext cx="5418613" cy="3950819"/>
          </a:xfrm>
          <a:prstGeom prst="rect">
            <a:avLst/>
          </a:prstGeom>
        </p:spPr>
      </p:pic>
      <p:pic>
        <p:nvPicPr>
          <p:cNvPr id="11" name="Picture 10">
            <a:extLst>
              <a:ext uri="{FF2B5EF4-FFF2-40B4-BE49-F238E27FC236}">
                <a16:creationId xmlns:a16="http://schemas.microsoft.com/office/drawing/2014/main" id="{1D295C1E-6EEC-0FC4-DADB-1421A4286528}"/>
              </a:ext>
            </a:extLst>
          </p:cNvPr>
          <p:cNvPicPr>
            <a:picLocks noChangeAspect="1"/>
          </p:cNvPicPr>
          <p:nvPr/>
        </p:nvPicPr>
        <p:blipFill>
          <a:blip r:embed="rId5"/>
          <a:stretch>
            <a:fillRect/>
          </a:stretch>
        </p:blipFill>
        <p:spPr>
          <a:xfrm>
            <a:off x="6728254" y="1998402"/>
            <a:ext cx="3867176" cy="3612421"/>
          </a:xfrm>
          <a:prstGeom prst="rect">
            <a:avLst/>
          </a:prstGeom>
        </p:spPr>
      </p:pic>
    </p:spTree>
    <p:extLst>
      <p:ext uri="{BB962C8B-B14F-4D97-AF65-F5344CB8AC3E}">
        <p14:creationId xmlns:p14="http://schemas.microsoft.com/office/powerpoint/2010/main" val="117941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9EA284-8B5E-4576-9526-B101AA99CF29}"/>
              </a:ext>
            </a:extLst>
          </p:cNvPr>
          <p:cNvSpPr>
            <a:spLocks noGrp="1"/>
          </p:cNvSpPr>
          <p:nvPr>
            <p:ph type="title"/>
          </p:nvPr>
        </p:nvSpPr>
        <p:spPr/>
        <p:txBody>
          <a:bodyPr>
            <a:noAutofit/>
          </a:bodyPr>
          <a:lstStyle/>
          <a:p>
            <a:br>
              <a:rPr lang="en-US" sz="2400"/>
            </a:br>
            <a:br>
              <a:rPr lang="en-US" sz="2400"/>
            </a:br>
            <a:r>
              <a:rPr lang="en-US" sz="2400"/>
              <a:t>Mental Health Mobile Apps</a:t>
            </a:r>
          </a:p>
        </p:txBody>
      </p:sp>
      <p:pic>
        <p:nvPicPr>
          <p:cNvPr id="5" name="Picture 4">
            <a:extLst>
              <a:ext uri="{FF2B5EF4-FFF2-40B4-BE49-F238E27FC236}">
                <a16:creationId xmlns:a16="http://schemas.microsoft.com/office/drawing/2014/main" id="{458FE217-BCBE-445E-82C4-E778A223BE13}"/>
              </a:ext>
            </a:extLst>
          </p:cNvPr>
          <p:cNvPicPr>
            <a:picLocks noChangeAspect="1"/>
          </p:cNvPicPr>
          <p:nvPr/>
        </p:nvPicPr>
        <p:blipFill>
          <a:blip r:embed="rId2"/>
          <a:stretch>
            <a:fillRect/>
          </a:stretch>
        </p:blipFill>
        <p:spPr>
          <a:xfrm>
            <a:off x="7315200" y="1176148"/>
            <a:ext cx="4499431" cy="474140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368E0EF-32A8-01B8-C22A-40187F4894A2}"/>
              </a:ext>
            </a:extLst>
          </p:cNvPr>
          <p:cNvSpPr txBox="1"/>
          <p:nvPr/>
        </p:nvSpPr>
        <p:spPr>
          <a:xfrm>
            <a:off x="304801" y="1414964"/>
            <a:ext cx="3541985" cy="523220"/>
          </a:xfrm>
          <a:prstGeom prst="rect">
            <a:avLst/>
          </a:prstGeom>
          <a:noFill/>
        </p:spPr>
        <p:txBody>
          <a:bodyPr wrap="square" rtlCol="0">
            <a:spAutoFit/>
          </a:bodyPr>
          <a:lstStyle/>
          <a:p>
            <a:pPr algn="ctr"/>
            <a:r>
              <a:rPr lang="en-US" sz="2800" dirty="0">
                <a:solidFill>
                  <a:srgbClr val="0070C0"/>
                </a:solidFill>
                <a:hlinkClick r:id="rId3">
                  <a:extLst>
                    <a:ext uri="{A12FA001-AC4F-418D-AE19-62706E023703}">
                      <ahyp:hlinkClr xmlns:ahyp="http://schemas.microsoft.com/office/drawing/2018/hyperlinkcolor" val="tx"/>
                    </a:ext>
                  </a:extLst>
                </a:hlinkClick>
              </a:rPr>
              <a:t>Mobile Apps (Free)</a:t>
            </a:r>
            <a:endParaRPr lang="en-US" sz="2800" dirty="0">
              <a:solidFill>
                <a:srgbClr val="0070C0"/>
              </a:solidFill>
            </a:endParaRPr>
          </a:p>
        </p:txBody>
      </p:sp>
      <p:sp>
        <p:nvSpPr>
          <p:cNvPr id="4" name="TextBox 3">
            <a:extLst>
              <a:ext uri="{FF2B5EF4-FFF2-40B4-BE49-F238E27FC236}">
                <a16:creationId xmlns:a16="http://schemas.microsoft.com/office/drawing/2014/main" id="{E9DDD8A3-16D9-FD63-7165-D873E1B2DA75}"/>
              </a:ext>
            </a:extLst>
          </p:cNvPr>
          <p:cNvSpPr txBox="1"/>
          <p:nvPr/>
        </p:nvSpPr>
        <p:spPr>
          <a:xfrm>
            <a:off x="471457" y="1862882"/>
            <a:ext cx="6106884" cy="369332"/>
          </a:xfrm>
          <a:prstGeom prst="rect">
            <a:avLst/>
          </a:prstGeom>
          <a:noFill/>
        </p:spPr>
        <p:txBody>
          <a:bodyPr wrap="square">
            <a:spAutoFit/>
          </a:bodyPr>
          <a:lstStyle/>
          <a:p>
            <a:r>
              <a:rPr lang="en-US" dirty="0">
                <a:hlinkClick r:id="rId3"/>
              </a:rPr>
              <a:t>https://www.ptsd.va.gov/appvid/mobile/index.asp</a:t>
            </a:r>
            <a:endParaRPr lang="en-US" dirty="0"/>
          </a:p>
        </p:txBody>
      </p:sp>
      <p:sp>
        <p:nvSpPr>
          <p:cNvPr id="6" name="TextBox 5">
            <a:extLst>
              <a:ext uri="{FF2B5EF4-FFF2-40B4-BE49-F238E27FC236}">
                <a16:creationId xmlns:a16="http://schemas.microsoft.com/office/drawing/2014/main" id="{6EAD5848-7092-E221-F873-4FB68C1116C0}"/>
              </a:ext>
            </a:extLst>
          </p:cNvPr>
          <p:cNvSpPr txBox="1"/>
          <p:nvPr/>
        </p:nvSpPr>
        <p:spPr>
          <a:xfrm>
            <a:off x="476121" y="1018026"/>
            <a:ext cx="6102220" cy="369332"/>
          </a:xfrm>
          <a:prstGeom prst="rect">
            <a:avLst/>
          </a:prstGeom>
          <a:noFill/>
        </p:spPr>
        <p:txBody>
          <a:bodyPr wrap="square">
            <a:spAutoFit/>
          </a:bodyPr>
          <a:lstStyle/>
          <a:p>
            <a:r>
              <a:rPr lang="en-US" dirty="0">
                <a:hlinkClick r:id="rId4"/>
              </a:rPr>
              <a:t>App Store | VA Mobile</a:t>
            </a:r>
            <a:endParaRPr lang="en-US" dirty="0"/>
          </a:p>
        </p:txBody>
      </p:sp>
      <p:pic>
        <p:nvPicPr>
          <p:cNvPr id="9" name="Picture 8">
            <a:extLst>
              <a:ext uri="{FF2B5EF4-FFF2-40B4-BE49-F238E27FC236}">
                <a16:creationId xmlns:a16="http://schemas.microsoft.com/office/drawing/2014/main" id="{4D2F345B-C30D-94FE-F96F-EBB04C906DD9}"/>
              </a:ext>
            </a:extLst>
          </p:cNvPr>
          <p:cNvPicPr>
            <a:picLocks noChangeAspect="1"/>
          </p:cNvPicPr>
          <p:nvPr/>
        </p:nvPicPr>
        <p:blipFill>
          <a:blip r:embed="rId5"/>
          <a:stretch>
            <a:fillRect/>
          </a:stretch>
        </p:blipFill>
        <p:spPr>
          <a:xfrm>
            <a:off x="793344" y="3326029"/>
            <a:ext cx="6106884" cy="2859572"/>
          </a:xfrm>
          <a:prstGeom prst="rect">
            <a:avLst/>
          </a:prstGeom>
        </p:spPr>
      </p:pic>
      <p:grpSp>
        <p:nvGrpSpPr>
          <p:cNvPr id="2" name="Group 1">
            <a:extLst>
              <a:ext uri="{FF2B5EF4-FFF2-40B4-BE49-F238E27FC236}">
                <a16:creationId xmlns:a16="http://schemas.microsoft.com/office/drawing/2014/main" id="{04C7A660-EC71-CFAE-B85A-E939CF3C6446}"/>
              </a:ext>
            </a:extLst>
          </p:cNvPr>
          <p:cNvGrpSpPr/>
          <p:nvPr/>
        </p:nvGrpSpPr>
        <p:grpSpPr>
          <a:xfrm>
            <a:off x="5631003" y="1017579"/>
            <a:ext cx="1684197" cy="2861847"/>
            <a:chOff x="462824" y="57150"/>
            <a:chExt cx="3471024" cy="6196941"/>
          </a:xfrm>
        </p:grpSpPr>
        <p:pic>
          <p:nvPicPr>
            <p:cNvPr id="8" name="Picture 7">
              <a:extLst>
                <a:ext uri="{FF2B5EF4-FFF2-40B4-BE49-F238E27FC236}">
                  <a16:creationId xmlns:a16="http://schemas.microsoft.com/office/drawing/2014/main" id="{77B7AD27-BC5F-A167-0D88-45F1CCFF11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824" y="57150"/>
              <a:ext cx="3471024" cy="6196941"/>
            </a:xfrm>
            <a:prstGeom prst="rect">
              <a:avLst/>
            </a:prstGeom>
          </p:spPr>
        </p:pic>
        <p:pic>
          <p:nvPicPr>
            <p:cNvPr id="10" name="Picture 9">
              <a:extLst>
                <a:ext uri="{FF2B5EF4-FFF2-40B4-BE49-F238E27FC236}">
                  <a16:creationId xmlns:a16="http://schemas.microsoft.com/office/drawing/2014/main" id="{865F0B35-E43D-20CC-F774-F7BCD0D280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599" y="1030377"/>
              <a:ext cx="2411091" cy="4208373"/>
            </a:xfrm>
            <a:prstGeom prst="rect">
              <a:avLst/>
            </a:prstGeom>
          </p:spPr>
        </p:pic>
      </p:grpSp>
    </p:spTree>
    <p:extLst>
      <p:ext uri="{BB962C8B-B14F-4D97-AF65-F5344CB8AC3E}">
        <p14:creationId xmlns:p14="http://schemas.microsoft.com/office/powerpoint/2010/main" val="286569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819A8C-8934-0E48-B51A-5C07DE2AFF11}"/>
              </a:ext>
            </a:extLst>
          </p:cNvPr>
          <p:cNvSpPr>
            <a:spLocks noGrp="1"/>
          </p:cNvSpPr>
          <p:nvPr>
            <p:ph type="title"/>
          </p:nvPr>
        </p:nvSpPr>
        <p:spPr>
          <a:xfrm>
            <a:off x="825061" y="1795015"/>
            <a:ext cx="5759775" cy="3267969"/>
          </a:xfrm>
        </p:spPr>
        <p:txBody>
          <a:bodyPr>
            <a:noAutofit/>
          </a:bodyPr>
          <a:lstStyle/>
          <a:p>
            <a:pPr algn="ctr"/>
            <a:r>
              <a:rPr lang="en-US" sz="6600" dirty="0">
                <a:solidFill>
                  <a:schemeClr val="tx2">
                    <a:lumMod val="75000"/>
                  </a:schemeClr>
                </a:solidFill>
                <a:effectLst>
                  <a:outerShdw blurRad="38100" dist="38100" dir="2700000" algn="tl">
                    <a:srgbClr val="000000">
                      <a:alpha val="43137"/>
                    </a:srgbClr>
                  </a:outerShdw>
                </a:effectLst>
                <a:latin typeface="+mn-lt"/>
              </a:rPr>
              <a:t>Suicide </a:t>
            </a:r>
            <a:br>
              <a:rPr lang="en-US" sz="6600" dirty="0">
                <a:solidFill>
                  <a:schemeClr val="tx2">
                    <a:lumMod val="75000"/>
                  </a:schemeClr>
                </a:solidFill>
                <a:effectLst>
                  <a:outerShdw blurRad="38100" dist="38100" dir="2700000" algn="tl">
                    <a:srgbClr val="000000">
                      <a:alpha val="43137"/>
                    </a:srgbClr>
                  </a:outerShdw>
                </a:effectLst>
                <a:latin typeface="+mn-lt"/>
              </a:rPr>
            </a:br>
            <a:r>
              <a:rPr lang="en-US" sz="6600" dirty="0">
                <a:solidFill>
                  <a:schemeClr val="tx2">
                    <a:lumMod val="75000"/>
                  </a:schemeClr>
                </a:solidFill>
                <a:effectLst>
                  <a:outerShdw blurRad="38100" dist="38100" dir="2700000" algn="tl">
                    <a:srgbClr val="000000">
                      <a:alpha val="43137"/>
                    </a:srgbClr>
                  </a:outerShdw>
                </a:effectLst>
                <a:latin typeface="+mn-lt"/>
              </a:rPr>
              <a:t>is preventable.</a:t>
            </a:r>
          </a:p>
        </p:txBody>
      </p:sp>
      <p:grpSp>
        <p:nvGrpSpPr>
          <p:cNvPr id="13" name="Group 12">
            <a:extLst>
              <a:ext uri="{FF2B5EF4-FFF2-40B4-BE49-F238E27FC236}">
                <a16:creationId xmlns:a16="http://schemas.microsoft.com/office/drawing/2014/main" id="{6A9B5133-E51B-3A70-C4FD-9BCE71072AA2}"/>
              </a:ext>
            </a:extLst>
          </p:cNvPr>
          <p:cNvGrpSpPr/>
          <p:nvPr/>
        </p:nvGrpSpPr>
        <p:grpSpPr>
          <a:xfrm>
            <a:off x="7161655" y="1460273"/>
            <a:ext cx="4205284" cy="4757968"/>
            <a:chOff x="7177419" y="1208024"/>
            <a:chExt cx="4774269" cy="5401732"/>
          </a:xfrm>
        </p:grpSpPr>
        <p:pic>
          <p:nvPicPr>
            <p:cNvPr id="5" name="Picture 4">
              <a:extLst>
                <a:ext uri="{FF2B5EF4-FFF2-40B4-BE49-F238E27FC236}">
                  <a16:creationId xmlns:a16="http://schemas.microsoft.com/office/drawing/2014/main" id="{4776C249-A494-CDE8-F0B0-DFCD561F6A1B}"/>
                </a:ext>
              </a:extLst>
            </p:cNvPr>
            <p:cNvPicPr>
              <a:picLocks noChangeAspect="1"/>
            </p:cNvPicPr>
            <p:nvPr/>
          </p:nvPicPr>
          <p:blipFill>
            <a:blip r:embed="rId3"/>
            <a:stretch>
              <a:fillRect/>
            </a:stretch>
          </p:blipFill>
          <p:spPr>
            <a:xfrm>
              <a:off x="7177419" y="1208024"/>
              <a:ext cx="4774269" cy="262299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92BF8A3-AFD7-2668-ADE8-30AF55177610}"/>
                </a:ext>
              </a:extLst>
            </p:cNvPr>
            <p:cNvPicPr>
              <a:picLocks noChangeAspect="1"/>
            </p:cNvPicPr>
            <p:nvPr/>
          </p:nvPicPr>
          <p:blipFill>
            <a:blip r:embed="rId4"/>
            <a:stretch>
              <a:fillRect/>
            </a:stretch>
          </p:blipFill>
          <p:spPr>
            <a:xfrm>
              <a:off x="7177419" y="3736649"/>
              <a:ext cx="4774269" cy="287310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AFB70908-40DF-A070-BE3E-28B561435605}"/>
                </a:ext>
              </a:extLst>
            </p:cNvPr>
            <p:cNvPicPr>
              <a:picLocks noChangeAspect="1"/>
            </p:cNvPicPr>
            <p:nvPr/>
          </p:nvPicPr>
          <p:blipFill>
            <a:blip r:embed="rId5"/>
            <a:stretch>
              <a:fillRect/>
            </a:stretch>
          </p:blipFill>
          <p:spPr>
            <a:xfrm>
              <a:off x="7231117" y="3805239"/>
              <a:ext cx="4658375" cy="762106"/>
            </a:xfrm>
            <a:prstGeom prst="rect">
              <a:avLst/>
            </a:prstGeom>
            <a:ln>
              <a:noFill/>
            </a:ln>
            <a:effectLst>
              <a:outerShdw blurRad="292100" dist="139700" dir="2700000" algn="tl" rotWithShape="0">
                <a:srgbClr val="333333">
                  <a:alpha val="65000"/>
                </a:srgbClr>
              </a:outerShdw>
            </a:effectLst>
          </p:spPr>
        </p:pic>
      </p:grpSp>
      <p:pic>
        <p:nvPicPr>
          <p:cNvPr id="14" name="Picture 2" descr="Veterans Crisis Line 988 ">
            <a:extLst>
              <a:ext uri="{FF2B5EF4-FFF2-40B4-BE49-F238E27FC236}">
                <a16:creationId xmlns:a16="http://schemas.microsoft.com/office/drawing/2014/main" id="{F3E88098-2D98-B565-46AB-4B93667BE6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15011" y="78830"/>
            <a:ext cx="815935" cy="9301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6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A5430E-D29F-617D-0924-011DCDB1C50E}"/>
              </a:ext>
            </a:extLst>
          </p:cNvPr>
          <p:cNvSpPr>
            <a:spLocks noGrp="1"/>
          </p:cNvSpPr>
          <p:nvPr>
            <p:ph type="title"/>
          </p:nvPr>
        </p:nvSpPr>
        <p:spPr/>
        <p:txBody>
          <a:bodyPr>
            <a:normAutofit/>
          </a:bodyPr>
          <a:lstStyle/>
          <a:p>
            <a:r>
              <a:rPr lang="en-US"/>
              <a:t>Overview</a:t>
            </a:r>
          </a:p>
        </p:txBody>
      </p:sp>
      <p:sp>
        <p:nvSpPr>
          <p:cNvPr id="4" name="Slide Number Placeholder 3">
            <a:extLst>
              <a:ext uri="{FF2B5EF4-FFF2-40B4-BE49-F238E27FC236}">
                <a16:creationId xmlns:a16="http://schemas.microsoft.com/office/drawing/2014/main" id="{90A13130-DC6C-2431-62C3-C4C8D83AB65B}"/>
              </a:ext>
            </a:extLst>
          </p:cNvPr>
          <p:cNvSpPr>
            <a:spLocks noGrp="1"/>
          </p:cNvSpPr>
          <p:nvPr>
            <p:ph type="sldNum" sz="quarter" idx="4294967295"/>
          </p:nvPr>
        </p:nvSpPr>
        <p:spPr>
          <a:xfrm>
            <a:off x="9448800" y="6356350"/>
            <a:ext cx="2743200" cy="365125"/>
          </a:xfrm>
          <a:prstGeom prst="rect">
            <a:avLst/>
          </a:prstGeom>
        </p:spPr>
        <p:txBody>
          <a:bodyPr/>
          <a:lstStyle/>
          <a:p>
            <a:fld id="{ACD12D91-5F71-FE4F-A594-B9667DC21877}" type="slidenum">
              <a:rPr lang="en-US" smtClean="0"/>
              <a:pPr/>
              <a:t>3</a:t>
            </a:fld>
            <a:endParaRPr lang="en-US"/>
          </a:p>
        </p:txBody>
      </p:sp>
      <p:sp>
        <p:nvSpPr>
          <p:cNvPr id="14" name="Content Placeholder 6">
            <a:extLst>
              <a:ext uri="{FF2B5EF4-FFF2-40B4-BE49-F238E27FC236}">
                <a16:creationId xmlns:a16="http://schemas.microsoft.com/office/drawing/2014/main" id="{F836795E-3D93-1EA1-5859-61EF11515931}"/>
              </a:ext>
            </a:extLst>
          </p:cNvPr>
          <p:cNvSpPr txBox="1">
            <a:spLocks/>
          </p:cNvSpPr>
          <p:nvPr/>
        </p:nvSpPr>
        <p:spPr>
          <a:xfrm>
            <a:off x="4072653" y="3473162"/>
            <a:ext cx="1687488" cy="768007"/>
          </a:xfrm>
          <a:prstGeom prst="rect">
            <a:avLst/>
          </a:prstGeom>
        </p:spPr>
        <p:txBody>
          <a:bodyPr vert="horz" lIns="68580" tIns="34290" rIns="68580" bIns="34290" rtlCol="0" anchor="t">
            <a:normAutofit/>
          </a:bodyPr>
          <a:lstStyle>
            <a:lvl1pPr marL="228600" marR="0" indent="-228600" algn="l" defTabSz="914400" rtl="0" eaLnBrk="1" fontAlgn="auto" latinLnBrk="0" hangingPunct="1">
              <a:lnSpc>
                <a:spcPct val="90000"/>
              </a:lnSpc>
              <a:spcBef>
                <a:spcPts val="1000"/>
              </a:spcBef>
              <a:spcAft>
                <a:spcPts val="0"/>
              </a:spcAft>
              <a:buClr>
                <a:srgbClr val="006A71"/>
              </a:buClr>
              <a:buSzTx/>
              <a:buFont typeface="Arial" panose="020B0604020202020204" pitchFamily="34" charset="0"/>
              <a:buChar char="•"/>
              <a:tabLst/>
              <a:defRPr sz="1400" i="0" kern="1200">
                <a:solidFill>
                  <a:schemeClr val="tx1">
                    <a:lumMod val="85000"/>
                    <a:lumOff val="15000"/>
                  </a:schemeClr>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kern="1200">
                <a:solidFill>
                  <a:schemeClr val="tx1">
                    <a:lumMod val="85000"/>
                    <a:lumOff val="1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kern="1200">
                <a:solidFill>
                  <a:schemeClr val="tx1">
                    <a:lumMod val="85000"/>
                    <a:lumOff val="1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kern="1200">
                <a:solidFill>
                  <a:schemeClr val="tx1">
                    <a:lumMod val="85000"/>
                    <a:lumOff val="15000"/>
                  </a:schemeClr>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sz="1500">
              <a:solidFill>
                <a:schemeClr val="tx1"/>
              </a:solidFill>
              <a:cs typeface="Calibri"/>
            </a:endParaRPr>
          </a:p>
        </p:txBody>
      </p:sp>
      <p:sp>
        <p:nvSpPr>
          <p:cNvPr id="24" name="Content Placeholder 6">
            <a:extLst>
              <a:ext uri="{FF2B5EF4-FFF2-40B4-BE49-F238E27FC236}">
                <a16:creationId xmlns:a16="http://schemas.microsoft.com/office/drawing/2014/main" id="{98A10514-FDDA-6739-6BE7-5AC2887FD3E7}"/>
              </a:ext>
            </a:extLst>
          </p:cNvPr>
          <p:cNvSpPr txBox="1">
            <a:spLocks/>
          </p:cNvSpPr>
          <p:nvPr/>
        </p:nvSpPr>
        <p:spPr>
          <a:xfrm>
            <a:off x="6066152" y="3970867"/>
            <a:ext cx="4265814" cy="1111874"/>
          </a:xfrm>
          <a:prstGeom prst="rect">
            <a:avLst/>
          </a:prstGeom>
        </p:spPr>
        <p:txBody>
          <a:bodyPr vert="horz" lIns="68580" tIns="34290" rIns="68580" bIns="34290" rtlCol="0">
            <a:normAutofit/>
          </a:bodyPr>
          <a:lstStyle>
            <a:lvl1pPr marL="228600" marR="0" indent="-228600" algn="l" defTabSz="914400" rtl="0" eaLnBrk="1" fontAlgn="auto" latinLnBrk="0" hangingPunct="1">
              <a:lnSpc>
                <a:spcPct val="90000"/>
              </a:lnSpc>
              <a:spcBef>
                <a:spcPts val="1000"/>
              </a:spcBef>
              <a:spcAft>
                <a:spcPts val="0"/>
              </a:spcAft>
              <a:buClr>
                <a:srgbClr val="006A71"/>
              </a:buClr>
              <a:buSzTx/>
              <a:buFont typeface="Arial" panose="020B0604020202020204" pitchFamily="34" charset="0"/>
              <a:buChar char="•"/>
              <a:tabLst/>
              <a:defRPr sz="1400" i="0" kern="1200">
                <a:solidFill>
                  <a:schemeClr val="tx1">
                    <a:lumMod val="85000"/>
                    <a:lumOff val="15000"/>
                  </a:schemeClr>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kern="1200">
                <a:solidFill>
                  <a:schemeClr val="tx1">
                    <a:lumMod val="85000"/>
                    <a:lumOff val="1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kern="1200">
                <a:solidFill>
                  <a:schemeClr val="tx1">
                    <a:lumMod val="85000"/>
                    <a:lumOff val="1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kern="1200">
                <a:solidFill>
                  <a:schemeClr val="tx1">
                    <a:lumMod val="85000"/>
                    <a:lumOff val="15000"/>
                  </a:schemeClr>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sz="1350" i="1">
              <a:solidFill>
                <a:schemeClr val="tx1">
                  <a:lumMod val="95000"/>
                  <a:lumOff val="5000"/>
                </a:schemeClr>
              </a:solidFill>
            </a:endParaRPr>
          </a:p>
        </p:txBody>
      </p:sp>
      <p:sp>
        <p:nvSpPr>
          <p:cNvPr id="10" name="Rectangle 9">
            <a:extLst>
              <a:ext uri="{FF2B5EF4-FFF2-40B4-BE49-F238E27FC236}">
                <a16:creationId xmlns:a16="http://schemas.microsoft.com/office/drawing/2014/main" id="{FD7F0A6B-CBBF-407A-65E1-CBB4EF8DC697}"/>
              </a:ext>
            </a:extLst>
          </p:cNvPr>
          <p:cNvSpPr/>
          <p:nvPr/>
        </p:nvSpPr>
        <p:spPr>
          <a:xfrm>
            <a:off x="397809" y="1447800"/>
            <a:ext cx="3676651" cy="16403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18E8D536-038E-5A91-52AD-8D2215DE8FD6}"/>
              </a:ext>
            </a:extLst>
          </p:cNvPr>
          <p:cNvSpPr txBox="1"/>
          <p:nvPr/>
        </p:nvSpPr>
        <p:spPr>
          <a:xfrm>
            <a:off x="397807" y="2556099"/>
            <a:ext cx="3676651"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500">
                <a:latin typeface="Calibri"/>
              </a:rPr>
              <a:t>Veteran suicide deaths in 2020</a:t>
            </a:r>
            <a:endParaRPr lang="en-US" sz="1500">
              <a:cs typeface="Calibri"/>
            </a:endParaRPr>
          </a:p>
        </p:txBody>
      </p:sp>
      <p:sp>
        <p:nvSpPr>
          <p:cNvPr id="13" name="Rectangle 12">
            <a:extLst>
              <a:ext uri="{FF2B5EF4-FFF2-40B4-BE49-F238E27FC236}">
                <a16:creationId xmlns:a16="http://schemas.microsoft.com/office/drawing/2014/main" id="{B1E190EE-7B78-938F-778E-BD77417630A1}"/>
              </a:ext>
            </a:extLst>
          </p:cNvPr>
          <p:cNvSpPr/>
          <p:nvPr/>
        </p:nvSpPr>
        <p:spPr>
          <a:xfrm>
            <a:off x="4310494" y="1447800"/>
            <a:ext cx="3676651" cy="16403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728A7A66-E65A-B927-A3BB-738591CFB8FB}"/>
              </a:ext>
            </a:extLst>
          </p:cNvPr>
          <p:cNvSpPr txBox="1"/>
          <p:nvPr/>
        </p:nvSpPr>
        <p:spPr>
          <a:xfrm>
            <a:off x="397809" y="1532334"/>
            <a:ext cx="3676651" cy="323163"/>
          </a:xfrm>
          <a:prstGeom prst="rect">
            <a:avLst/>
          </a:prstGeom>
          <a:noFill/>
        </p:spPr>
        <p:txBody>
          <a:bodyPr wrap="square" rtlCol="0">
            <a:spAutoFit/>
          </a:bodyPr>
          <a:lstStyle/>
          <a:p>
            <a:pPr algn="ctr"/>
            <a:r>
              <a:rPr lang="en-US" sz="1500" b="1"/>
              <a:t>Veteran Suicide: Number</a:t>
            </a:r>
          </a:p>
        </p:txBody>
      </p:sp>
      <p:sp>
        <p:nvSpPr>
          <p:cNvPr id="16" name="TextBox 15">
            <a:extLst>
              <a:ext uri="{FF2B5EF4-FFF2-40B4-BE49-F238E27FC236}">
                <a16:creationId xmlns:a16="http://schemas.microsoft.com/office/drawing/2014/main" id="{8DF887A9-1CCF-03B9-7F40-C61C06E5B809}"/>
              </a:ext>
            </a:extLst>
          </p:cNvPr>
          <p:cNvSpPr txBox="1"/>
          <p:nvPr/>
        </p:nvSpPr>
        <p:spPr>
          <a:xfrm>
            <a:off x="397807" y="1879148"/>
            <a:ext cx="3676651" cy="646331"/>
          </a:xfrm>
          <a:prstGeom prst="rect">
            <a:avLst/>
          </a:prstGeom>
          <a:noFill/>
        </p:spPr>
        <p:txBody>
          <a:bodyPr wrap="square" rtlCol="0">
            <a:spAutoFit/>
          </a:bodyPr>
          <a:lstStyle/>
          <a:p>
            <a:pPr algn="ctr"/>
            <a:r>
              <a:rPr lang="en-US" sz="3600" b="1">
                <a:solidFill>
                  <a:srgbClr val="003B7B"/>
                </a:solidFill>
                <a:ea typeface="Calibri" panose="020F0502020204030204" pitchFamily="34" charset="0"/>
                <a:cs typeface="Times New Roman"/>
              </a:rPr>
              <a:t>6,146</a:t>
            </a:r>
            <a:endParaRPr lang="en-US" sz="3600">
              <a:solidFill>
                <a:srgbClr val="002060"/>
              </a:solidFill>
              <a:ea typeface="Calibri" panose="020F0502020204030204" pitchFamily="34" charset="0"/>
              <a:cs typeface="Times New Roman"/>
            </a:endParaRPr>
          </a:p>
        </p:txBody>
      </p:sp>
      <p:sp>
        <p:nvSpPr>
          <p:cNvPr id="17" name="TextBox 16">
            <a:extLst>
              <a:ext uri="{FF2B5EF4-FFF2-40B4-BE49-F238E27FC236}">
                <a16:creationId xmlns:a16="http://schemas.microsoft.com/office/drawing/2014/main" id="{EBBBD296-E5D8-45CD-FCC6-B65F2358E883}"/>
              </a:ext>
            </a:extLst>
          </p:cNvPr>
          <p:cNvSpPr txBox="1"/>
          <p:nvPr/>
        </p:nvSpPr>
        <p:spPr>
          <a:xfrm>
            <a:off x="4417637" y="2440684"/>
            <a:ext cx="3430963"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500">
                <a:solidFill>
                  <a:schemeClr val="tx1">
                    <a:lumMod val="95000"/>
                    <a:lumOff val="5000"/>
                  </a:schemeClr>
                </a:solidFill>
                <a:ea typeface="+mn-lt"/>
                <a:cs typeface="+mn-lt"/>
              </a:rPr>
              <a:t>average number of Veteran suicides per day in 2020</a:t>
            </a:r>
            <a:endParaRPr lang="en-US" sz="1500">
              <a:solidFill>
                <a:schemeClr val="tx1">
                  <a:lumMod val="95000"/>
                  <a:lumOff val="5000"/>
                </a:schemeClr>
              </a:solidFill>
              <a:cs typeface="Calibri"/>
            </a:endParaRPr>
          </a:p>
        </p:txBody>
      </p:sp>
      <p:sp>
        <p:nvSpPr>
          <p:cNvPr id="19" name="TextBox 18">
            <a:extLst>
              <a:ext uri="{FF2B5EF4-FFF2-40B4-BE49-F238E27FC236}">
                <a16:creationId xmlns:a16="http://schemas.microsoft.com/office/drawing/2014/main" id="{733F71CC-5802-0F4B-9163-AF2F61A4AEC1}"/>
              </a:ext>
            </a:extLst>
          </p:cNvPr>
          <p:cNvSpPr txBox="1"/>
          <p:nvPr/>
        </p:nvSpPr>
        <p:spPr>
          <a:xfrm>
            <a:off x="4262004" y="1532332"/>
            <a:ext cx="3725141" cy="323165"/>
          </a:xfrm>
          <a:prstGeom prst="rect">
            <a:avLst/>
          </a:prstGeom>
          <a:noFill/>
        </p:spPr>
        <p:txBody>
          <a:bodyPr wrap="square" rtlCol="0">
            <a:spAutoFit/>
          </a:bodyPr>
          <a:lstStyle/>
          <a:p>
            <a:pPr algn="ctr"/>
            <a:r>
              <a:rPr lang="en-US" sz="1500" b="1"/>
              <a:t>Veteran Suicide: Average Per Day</a:t>
            </a:r>
          </a:p>
        </p:txBody>
      </p:sp>
      <p:sp>
        <p:nvSpPr>
          <p:cNvPr id="20" name="TextBox 19">
            <a:extLst>
              <a:ext uri="{FF2B5EF4-FFF2-40B4-BE49-F238E27FC236}">
                <a16:creationId xmlns:a16="http://schemas.microsoft.com/office/drawing/2014/main" id="{3546BFAA-BD28-A534-4BE8-2D4A05815E5F}"/>
              </a:ext>
            </a:extLst>
          </p:cNvPr>
          <p:cNvSpPr txBox="1"/>
          <p:nvPr/>
        </p:nvSpPr>
        <p:spPr>
          <a:xfrm>
            <a:off x="4271980" y="1850820"/>
            <a:ext cx="3715165" cy="646331"/>
          </a:xfrm>
          <a:prstGeom prst="rect">
            <a:avLst/>
          </a:prstGeom>
          <a:noFill/>
        </p:spPr>
        <p:txBody>
          <a:bodyPr wrap="square" rtlCol="0">
            <a:spAutoFit/>
          </a:bodyPr>
          <a:lstStyle/>
          <a:p>
            <a:pPr algn="ctr"/>
            <a:r>
              <a:rPr lang="en-US" sz="3600" b="1">
                <a:solidFill>
                  <a:srgbClr val="003B7B"/>
                </a:solidFill>
                <a:ea typeface="Calibri" panose="020F0502020204030204" pitchFamily="34" charset="0"/>
                <a:cs typeface="Times New Roman"/>
              </a:rPr>
              <a:t>16.8</a:t>
            </a:r>
            <a:endParaRPr lang="en-US" sz="3600">
              <a:solidFill>
                <a:srgbClr val="002060"/>
              </a:solidFill>
              <a:ea typeface="Calibri" panose="020F0502020204030204" pitchFamily="34" charset="0"/>
              <a:cs typeface="Times New Roman"/>
            </a:endParaRPr>
          </a:p>
        </p:txBody>
      </p:sp>
      <p:sp>
        <p:nvSpPr>
          <p:cNvPr id="21" name="Rectangle 20">
            <a:extLst>
              <a:ext uri="{FF2B5EF4-FFF2-40B4-BE49-F238E27FC236}">
                <a16:creationId xmlns:a16="http://schemas.microsoft.com/office/drawing/2014/main" id="{9C0C238C-5443-C44E-0852-463279FF5ED1}"/>
              </a:ext>
            </a:extLst>
          </p:cNvPr>
          <p:cNvSpPr/>
          <p:nvPr/>
        </p:nvSpPr>
        <p:spPr>
          <a:xfrm>
            <a:off x="8134349" y="1447800"/>
            <a:ext cx="3676651" cy="16403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B0908E62-F4C3-7DEB-B15D-661DF4ED8C26}"/>
              </a:ext>
            </a:extLst>
          </p:cNvPr>
          <p:cNvSpPr txBox="1"/>
          <p:nvPr/>
        </p:nvSpPr>
        <p:spPr>
          <a:xfrm>
            <a:off x="8134348" y="2440684"/>
            <a:ext cx="3676650"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500"/>
              <a:t>unadjusted rate of suicide</a:t>
            </a:r>
            <a:br>
              <a:rPr lang="en-US" sz="1500"/>
            </a:br>
            <a:r>
              <a:rPr lang="en-US" sz="1500"/>
              <a:t>in 2020 among U.S. Veterans</a:t>
            </a:r>
            <a:endParaRPr lang="en-US" sz="1500">
              <a:solidFill>
                <a:schemeClr val="tx1">
                  <a:lumMod val="95000"/>
                  <a:lumOff val="5000"/>
                </a:schemeClr>
              </a:solidFill>
              <a:cs typeface="Calibri"/>
            </a:endParaRPr>
          </a:p>
        </p:txBody>
      </p:sp>
      <p:sp>
        <p:nvSpPr>
          <p:cNvPr id="23" name="TextBox 22">
            <a:extLst>
              <a:ext uri="{FF2B5EF4-FFF2-40B4-BE49-F238E27FC236}">
                <a16:creationId xmlns:a16="http://schemas.microsoft.com/office/drawing/2014/main" id="{CB8457B1-1FA6-9DE1-EF1D-C51236C3D055}"/>
              </a:ext>
            </a:extLst>
          </p:cNvPr>
          <p:cNvSpPr txBox="1"/>
          <p:nvPr/>
        </p:nvSpPr>
        <p:spPr>
          <a:xfrm>
            <a:off x="8134349" y="1532335"/>
            <a:ext cx="3676651" cy="323164"/>
          </a:xfrm>
          <a:prstGeom prst="rect">
            <a:avLst/>
          </a:prstGeom>
          <a:noFill/>
        </p:spPr>
        <p:txBody>
          <a:bodyPr wrap="square" rtlCol="0">
            <a:spAutoFit/>
          </a:bodyPr>
          <a:lstStyle/>
          <a:p>
            <a:pPr algn="ctr"/>
            <a:r>
              <a:rPr lang="en-US" sz="1500" b="1"/>
              <a:t>Veteran Suicide: Rate</a:t>
            </a:r>
          </a:p>
        </p:txBody>
      </p:sp>
      <p:sp>
        <p:nvSpPr>
          <p:cNvPr id="25" name="TextBox 24">
            <a:extLst>
              <a:ext uri="{FF2B5EF4-FFF2-40B4-BE49-F238E27FC236}">
                <a16:creationId xmlns:a16="http://schemas.microsoft.com/office/drawing/2014/main" id="{1D39A8BF-CD81-FE0B-2313-BEF9F16A27B7}"/>
              </a:ext>
            </a:extLst>
          </p:cNvPr>
          <p:cNvSpPr txBox="1"/>
          <p:nvPr/>
        </p:nvSpPr>
        <p:spPr>
          <a:xfrm>
            <a:off x="8443333" y="1850820"/>
            <a:ext cx="2010933" cy="646331"/>
          </a:xfrm>
          <a:prstGeom prst="rect">
            <a:avLst/>
          </a:prstGeom>
          <a:noFill/>
        </p:spPr>
        <p:txBody>
          <a:bodyPr wrap="square" rtlCol="0">
            <a:spAutoFit/>
          </a:bodyPr>
          <a:lstStyle/>
          <a:p>
            <a:pPr algn="ctr"/>
            <a:r>
              <a:rPr lang="en-US" sz="3600" b="1">
                <a:solidFill>
                  <a:srgbClr val="003B7B"/>
                </a:solidFill>
                <a:ea typeface="Calibri" panose="020F0502020204030204" pitchFamily="34" charset="0"/>
                <a:cs typeface="Times New Roman"/>
              </a:rPr>
              <a:t>31.7</a:t>
            </a:r>
            <a:endParaRPr lang="en-US" sz="3600">
              <a:solidFill>
                <a:srgbClr val="002060"/>
              </a:solidFill>
              <a:ea typeface="Calibri" panose="020F0502020204030204" pitchFamily="34" charset="0"/>
              <a:cs typeface="Times New Roman"/>
            </a:endParaRPr>
          </a:p>
        </p:txBody>
      </p:sp>
      <p:cxnSp>
        <p:nvCxnSpPr>
          <p:cNvPr id="26" name="Straight Connector 25">
            <a:extLst>
              <a:ext uri="{FF2B5EF4-FFF2-40B4-BE49-F238E27FC236}">
                <a16:creationId xmlns:a16="http://schemas.microsoft.com/office/drawing/2014/main" id="{62F52E39-1147-FEF6-EAAB-3F7374E84E8E}"/>
              </a:ext>
            </a:extLst>
          </p:cNvPr>
          <p:cNvCxnSpPr>
            <a:cxnSpLocks/>
            <a:stCxn id="28" idx="3"/>
          </p:cNvCxnSpPr>
          <p:nvPr/>
        </p:nvCxnSpPr>
        <p:spPr>
          <a:xfrm flipV="1">
            <a:off x="9327384" y="4136958"/>
            <a:ext cx="521214" cy="1"/>
          </a:xfrm>
          <a:prstGeom prst="line">
            <a:avLst/>
          </a:prstGeom>
          <a:ln w="381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3AF11B1-C21C-D77A-0BB5-B3E8B9B2BBCC}"/>
              </a:ext>
            </a:extLst>
          </p:cNvPr>
          <p:cNvCxnSpPr>
            <a:cxnSpLocks/>
          </p:cNvCxnSpPr>
          <p:nvPr/>
        </p:nvCxnSpPr>
        <p:spPr>
          <a:xfrm>
            <a:off x="9834308" y="3088160"/>
            <a:ext cx="0" cy="1024163"/>
          </a:xfrm>
          <a:prstGeom prst="line">
            <a:avLst/>
          </a:prstGeom>
          <a:ln w="381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11002E5-CD25-DAC4-7EE5-398436961D2E}"/>
              </a:ext>
            </a:extLst>
          </p:cNvPr>
          <p:cNvSpPr/>
          <p:nvPr/>
        </p:nvSpPr>
        <p:spPr>
          <a:xfrm>
            <a:off x="397807" y="3384115"/>
            <a:ext cx="8929577" cy="150568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Content Placeholder 6">
            <a:extLst>
              <a:ext uri="{FF2B5EF4-FFF2-40B4-BE49-F238E27FC236}">
                <a16:creationId xmlns:a16="http://schemas.microsoft.com/office/drawing/2014/main" id="{50AD55C1-13C1-FF4E-7A64-E87E2875EB7A}"/>
              </a:ext>
            </a:extLst>
          </p:cNvPr>
          <p:cNvSpPr txBox="1">
            <a:spLocks/>
          </p:cNvSpPr>
          <p:nvPr/>
        </p:nvSpPr>
        <p:spPr>
          <a:xfrm>
            <a:off x="487282" y="3473163"/>
            <a:ext cx="8750625" cy="1354756"/>
          </a:xfrm>
          <a:prstGeom prst="rect">
            <a:avLst/>
          </a:prstGeom>
        </p:spPr>
        <p:txBody>
          <a:bodyPr vert="horz" lIns="68580" tIns="34290" rIns="68580" bIns="34290" rtlCol="0" anchor="t">
            <a:normAutofit/>
          </a:bodyPr>
          <a:lstStyle>
            <a:lvl1pPr marL="228600" marR="0" indent="-228600" algn="l" defTabSz="914400" rtl="0" eaLnBrk="1" fontAlgn="auto" latinLnBrk="0" hangingPunct="1">
              <a:lnSpc>
                <a:spcPct val="90000"/>
              </a:lnSpc>
              <a:spcBef>
                <a:spcPts val="1000"/>
              </a:spcBef>
              <a:spcAft>
                <a:spcPts val="0"/>
              </a:spcAft>
              <a:buClr>
                <a:srgbClr val="006A71"/>
              </a:buClr>
              <a:buSzTx/>
              <a:buFont typeface="Arial" panose="020B0604020202020204" pitchFamily="34" charset="0"/>
              <a:buChar char="•"/>
              <a:tabLst/>
              <a:defRPr sz="1400" i="0" kern="1200">
                <a:solidFill>
                  <a:schemeClr val="tx1">
                    <a:lumMod val="85000"/>
                    <a:lumOff val="15000"/>
                  </a:schemeClr>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kern="1200">
                <a:solidFill>
                  <a:schemeClr val="tx1">
                    <a:lumMod val="85000"/>
                    <a:lumOff val="1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kern="1200">
                <a:solidFill>
                  <a:schemeClr val="tx1">
                    <a:lumMod val="85000"/>
                    <a:lumOff val="1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kern="1200">
                <a:solidFill>
                  <a:schemeClr val="tx1">
                    <a:lumMod val="85000"/>
                    <a:lumOff val="15000"/>
                  </a:schemeClr>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a:lnSpc>
                <a:spcPct val="107000"/>
              </a:lnSpc>
              <a:spcBef>
                <a:spcPts val="0"/>
              </a:spcBef>
              <a:buFont typeface="Calibri" panose="020F0502020204030204" pitchFamily="34" charset="0"/>
              <a:buChar char="•"/>
            </a:pPr>
            <a:r>
              <a:rPr lang="en-US" sz="1600" dirty="0">
                <a:solidFill>
                  <a:schemeClr val="tx1"/>
                </a:solidFill>
                <a:ea typeface="Calibri" panose="020F0502020204030204" pitchFamily="34" charset="0"/>
                <a:cs typeface="Times New Roman"/>
              </a:rPr>
              <a:t>Each year from 2001 through 2020, age- and sex-adjusted suicide rates of Veterans exceeded those of non-Veteran U.S. adults.</a:t>
            </a:r>
          </a:p>
          <a:p>
            <a:pPr marL="285750" lvl="1" indent="0">
              <a:lnSpc>
                <a:spcPct val="107000"/>
              </a:lnSpc>
              <a:spcBef>
                <a:spcPts val="0"/>
              </a:spcBef>
              <a:buNone/>
            </a:pPr>
            <a:endParaRPr lang="en-US" sz="700" dirty="0">
              <a:solidFill>
                <a:schemeClr val="tx1"/>
              </a:solidFill>
              <a:ea typeface="Calibri" panose="020F0502020204030204" pitchFamily="34" charset="0"/>
              <a:cs typeface="Times New Roman"/>
            </a:endParaRPr>
          </a:p>
          <a:p>
            <a:pPr marL="514350" lvl="2">
              <a:lnSpc>
                <a:spcPct val="107000"/>
              </a:lnSpc>
              <a:spcBef>
                <a:spcPts val="0"/>
              </a:spcBef>
              <a:buFont typeface="Calibri" panose="020F0502020204030204" pitchFamily="34" charset="0"/>
              <a:buChar char="•"/>
            </a:pPr>
            <a:r>
              <a:rPr lang="en-US" sz="1600" dirty="0">
                <a:solidFill>
                  <a:schemeClr val="tx1"/>
                </a:solidFill>
                <a:ea typeface="Calibri" panose="020F0502020204030204" pitchFamily="34" charset="0"/>
                <a:cs typeface="Times New Roman"/>
              </a:rPr>
              <a:t>The difference in rates was greatest in 2017, when Veteran adjusted rates were </a:t>
            </a:r>
            <a:r>
              <a:rPr lang="en-US" sz="1600" b="1" dirty="0">
                <a:solidFill>
                  <a:srgbClr val="003B7B"/>
                </a:solidFill>
                <a:ea typeface="Calibri" panose="020F0502020204030204" pitchFamily="34" charset="0"/>
                <a:cs typeface="Times New Roman"/>
              </a:rPr>
              <a:t>66.2%</a:t>
            </a:r>
            <a:r>
              <a:rPr lang="en-US" sz="1600" dirty="0">
                <a:solidFill>
                  <a:schemeClr val="tx1"/>
                </a:solidFill>
                <a:ea typeface="Calibri" panose="020F0502020204030204" pitchFamily="34" charset="0"/>
                <a:cs typeface="Times New Roman"/>
              </a:rPr>
              <a:t> greater than those of non-Veteran adults. In 2020, this differential fell to </a:t>
            </a:r>
            <a:r>
              <a:rPr lang="en-US" sz="1600" b="1" dirty="0">
                <a:solidFill>
                  <a:srgbClr val="003B7B"/>
                </a:solidFill>
                <a:cs typeface="Times New Roman"/>
              </a:rPr>
              <a:t>57.3%</a:t>
            </a:r>
            <a:r>
              <a:rPr lang="en-US" sz="1600" dirty="0">
                <a:solidFill>
                  <a:schemeClr val="tx1"/>
                </a:solidFill>
                <a:ea typeface="Calibri" panose="020F0502020204030204" pitchFamily="34" charset="0"/>
                <a:cs typeface="Times New Roman"/>
              </a:rPr>
              <a:t>.</a:t>
            </a:r>
          </a:p>
          <a:p>
            <a:endParaRPr lang="en-US" dirty="0">
              <a:solidFill>
                <a:schemeClr val="tx1"/>
              </a:solidFill>
            </a:endParaRPr>
          </a:p>
        </p:txBody>
      </p:sp>
      <p:sp>
        <p:nvSpPr>
          <p:cNvPr id="34" name="TextBox 33">
            <a:extLst>
              <a:ext uri="{FF2B5EF4-FFF2-40B4-BE49-F238E27FC236}">
                <a16:creationId xmlns:a16="http://schemas.microsoft.com/office/drawing/2014/main" id="{6BEF19B9-CB7F-3B18-C38B-FAFF28A357ED}"/>
              </a:ext>
            </a:extLst>
          </p:cNvPr>
          <p:cNvSpPr txBox="1"/>
          <p:nvPr/>
        </p:nvSpPr>
        <p:spPr>
          <a:xfrm>
            <a:off x="9912171" y="2083314"/>
            <a:ext cx="1743650" cy="369332"/>
          </a:xfrm>
          <a:prstGeom prst="rect">
            <a:avLst/>
          </a:prstGeom>
          <a:noFill/>
        </p:spPr>
        <p:txBody>
          <a:bodyPr wrap="square">
            <a:spAutoFit/>
          </a:bodyPr>
          <a:lstStyle/>
          <a:p>
            <a:r>
              <a:rPr lang="en-US" b="1">
                <a:solidFill>
                  <a:srgbClr val="003B7B"/>
                </a:solidFill>
              </a:rPr>
              <a:t>per </a:t>
            </a:r>
            <a:r>
              <a:rPr lang="en-US" sz="1600" b="1">
                <a:solidFill>
                  <a:srgbClr val="003B7B"/>
                </a:solidFill>
              </a:rPr>
              <a:t>100,000</a:t>
            </a:r>
            <a:endParaRPr lang="en-US" b="1">
              <a:solidFill>
                <a:srgbClr val="003B7B"/>
              </a:solidFill>
            </a:endParaRPr>
          </a:p>
        </p:txBody>
      </p:sp>
    </p:spTree>
    <p:extLst>
      <p:ext uri="{BB962C8B-B14F-4D97-AF65-F5344CB8AC3E}">
        <p14:creationId xmlns:p14="http://schemas.microsoft.com/office/powerpoint/2010/main" val="220313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2B76-1772-D90D-8AC8-7348FAA0E659}"/>
              </a:ext>
            </a:extLst>
          </p:cNvPr>
          <p:cNvSpPr>
            <a:spLocks noGrp="1"/>
          </p:cNvSpPr>
          <p:nvPr>
            <p:ph type="title"/>
          </p:nvPr>
        </p:nvSpPr>
        <p:spPr/>
        <p:txBody>
          <a:bodyPr/>
          <a:lstStyle/>
          <a:p>
            <a:r>
              <a:rPr lang="en-US" dirty="0"/>
              <a:t>Narrowing the Focus on Drivers of Risk (Unique Veteran Factors)</a:t>
            </a:r>
          </a:p>
        </p:txBody>
      </p:sp>
      <p:sp>
        <p:nvSpPr>
          <p:cNvPr id="3" name="Content Placeholder 2">
            <a:extLst>
              <a:ext uri="{FF2B5EF4-FFF2-40B4-BE49-F238E27FC236}">
                <a16:creationId xmlns:a16="http://schemas.microsoft.com/office/drawing/2014/main" id="{AF90BD90-69CC-0D36-F25B-9B98448E1B7F}"/>
              </a:ext>
            </a:extLst>
          </p:cNvPr>
          <p:cNvSpPr>
            <a:spLocks noGrp="1"/>
          </p:cNvSpPr>
          <p:nvPr>
            <p:ph idx="1"/>
          </p:nvPr>
        </p:nvSpPr>
        <p:spPr>
          <a:xfrm>
            <a:off x="429591" y="1373948"/>
            <a:ext cx="8527251" cy="4709160"/>
          </a:xfrm>
        </p:spPr>
        <p:txBody>
          <a:bodyPr>
            <a:normAutofit/>
          </a:bodyPr>
          <a:lstStyle/>
          <a:p>
            <a:endParaRPr lang="en-US" dirty="0"/>
          </a:p>
          <a:p>
            <a:endParaRPr lang="en-US" dirty="0"/>
          </a:p>
          <a:p>
            <a:endParaRPr lang="en-US" dirty="0"/>
          </a:p>
          <a:p>
            <a:endParaRPr lang="en-US" dirty="0"/>
          </a:p>
          <a:p>
            <a:endParaRPr lang="en-US" dirty="0"/>
          </a:p>
        </p:txBody>
      </p:sp>
      <p:pic>
        <p:nvPicPr>
          <p:cNvPr id="11" name="Picture 10" descr="A picture containing text, person, person&#10;&#10;Description automatically generated">
            <a:extLst>
              <a:ext uri="{FF2B5EF4-FFF2-40B4-BE49-F238E27FC236}">
                <a16:creationId xmlns:a16="http://schemas.microsoft.com/office/drawing/2014/main" id="{E6CFDF7D-2800-11DF-432A-1CE6F96A2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5474" y="1367054"/>
            <a:ext cx="2783880" cy="4956834"/>
          </a:xfrm>
          <a:prstGeom prst="rect">
            <a:avLst/>
          </a:prstGeom>
          <a:ln>
            <a:solidFill>
              <a:schemeClr val="bg1"/>
            </a:solidFill>
          </a:ln>
          <a:effectLst>
            <a:outerShdw blurRad="50800" dist="38100" dir="2700000" algn="tl" rotWithShape="0">
              <a:prstClr val="black">
                <a:alpha val="40000"/>
              </a:prstClr>
            </a:outerShdw>
          </a:effectLst>
        </p:spPr>
      </p:pic>
      <p:grpSp>
        <p:nvGrpSpPr>
          <p:cNvPr id="31" name="Group 30">
            <a:extLst>
              <a:ext uri="{FF2B5EF4-FFF2-40B4-BE49-F238E27FC236}">
                <a16:creationId xmlns:a16="http://schemas.microsoft.com/office/drawing/2014/main" id="{42F1E327-1937-8208-4A52-2A9C2EDCF3C6}"/>
              </a:ext>
            </a:extLst>
          </p:cNvPr>
          <p:cNvGrpSpPr/>
          <p:nvPr/>
        </p:nvGrpSpPr>
        <p:grpSpPr>
          <a:xfrm>
            <a:off x="4507519" y="1573932"/>
            <a:ext cx="3669177" cy="1731414"/>
            <a:chOff x="4597740" y="1382434"/>
            <a:chExt cx="3669177" cy="1731414"/>
          </a:xfrm>
        </p:grpSpPr>
        <p:sp>
          <p:nvSpPr>
            <p:cNvPr id="10" name="Callout: Line with Accent Bar 9">
              <a:extLst>
                <a:ext uri="{FF2B5EF4-FFF2-40B4-BE49-F238E27FC236}">
                  <a16:creationId xmlns:a16="http://schemas.microsoft.com/office/drawing/2014/main" id="{A6F5BB3E-61EE-29FE-8895-DBDFC72BB30E}"/>
                </a:ext>
              </a:extLst>
            </p:cNvPr>
            <p:cNvSpPr/>
            <p:nvPr/>
          </p:nvSpPr>
          <p:spPr>
            <a:xfrm>
              <a:off x="6387317" y="1585203"/>
              <a:ext cx="1879600" cy="641820"/>
            </a:xfrm>
            <a:prstGeom prst="accentCallout1">
              <a:avLst>
                <a:gd name="adj1" fmla="val 50410"/>
                <a:gd name="adj2" fmla="val -3603"/>
                <a:gd name="adj3" fmla="val 65010"/>
                <a:gd name="adj4" fmla="val -32252"/>
              </a:avLst>
            </a:prstGeom>
            <a:ln/>
          </p:spPr>
          <p:style>
            <a:lnRef idx="2">
              <a:schemeClr val="accent6"/>
            </a:lnRef>
            <a:fillRef idx="1">
              <a:schemeClr val="lt1"/>
            </a:fillRef>
            <a:effectRef idx="0">
              <a:schemeClr val="accent6"/>
            </a:effectRef>
            <a:fontRef idx="minor">
              <a:schemeClr val="dk1"/>
            </a:fontRef>
          </p:style>
          <p:txBody>
            <a:bodyPr wrap="square" rtlCol="0" anchor="ctr"/>
            <a:lstStyle/>
            <a:p>
              <a:pPr marL="0" marR="0" indent="0" defTabSz="457200" eaLnBrk="1" fontAlgn="auto" latinLnBrk="0" hangingPunct="1">
                <a:lnSpc>
                  <a:spcPct val="100000"/>
                </a:lnSpc>
                <a:spcBef>
                  <a:spcPts val="0"/>
                </a:spcBef>
                <a:spcAft>
                  <a:spcPts val="0"/>
                </a:spcAft>
                <a:buClrTx/>
                <a:buSzTx/>
                <a:buFontTx/>
                <a:buNone/>
                <a:tabLst/>
              </a:pPr>
              <a:r>
                <a:rPr kumimoji="0" lang="en-US" sz="1400" b="1" i="1" u="none" strike="noStrike" kern="0" cap="none" spc="0" normalizeH="0" baseline="0" noProof="0" dirty="0">
                  <a:ln>
                    <a:noFill/>
                  </a:ln>
                  <a:solidFill>
                    <a:schemeClr val="tx1">
                      <a:lumMod val="85000"/>
                      <a:lumOff val="15000"/>
                    </a:schemeClr>
                  </a:solidFill>
                  <a:effectLst/>
                  <a:uLnTx/>
                  <a:uFillTx/>
                  <a:latin typeface="+mn-lt"/>
                  <a:ea typeface="+mn-ea"/>
                  <a:cs typeface="+mn-cs"/>
                </a:rPr>
                <a:t>Homelessness</a:t>
              </a:r>
            </a:p>
            <a:p>
              <a:pPr marL="0" marR="0" indent="0" defTabSz="457200" eaLnBrk="1" fontAlgn="auto" latinLnBrk="0" hangingPunct="1">
                <a:lnSpc>
                  <a:spcPct val="100000"/>
                </a:lnSpc>
                <a:spcBef>
                  <a:spcPts val="0"/>
                </a:spcBef>
                <a:spcAft>
                  <a:spcPts val="0"/>
                </a:spcAft>
                <a:buClrTx/>
                <a:buSzTx/>
                <a:buFontTx/>
                <a:buNone/>
                <a:tabLst/>
              </a:pPr>
              <a:r>
                <a:rPr lang="en-US" sz="1400" b="1" i="1" kern="0" dirty="0">
                  <a:solidFill>
                    <a:schemeClr val="tx1">
                      <a:lumMod val="85000"/>
                      <a:lumOff val="15000"/>
                    </a:schemeClr>
                  </a:solidFill>
                </a:rPr>
                <a:t>Food Insecurity</a:t>
              </a:r>
            </a:p>
            <a:p>
              <a:pPr marL="0" marR="0" indent="0" defTabSz="457200" eaLnBrk="1" fontAlgn="auto" latinLnBrk="0" hangingPunct="1">
                <a:lnSpc>
                  <a:spcPct val="100000"/>
                </a:lnSpc>
                <a:spcBef>
                  <a:spcPts val="0"/>
                </a:spcBef>
                <a:spcAft>
                  <a:spcPts val="0"/>
                </a:spcAft>
                <a:buClrTx/>
                <a:buSzTx/>
                <a:buFontTx/>
                <a:buNone/>
                <a:tabLst/>
              </a:pPr>
              <a:r>
                <a:rPr lang="en-US" sz="1400" b="1" i="1" kern="0" dirty="0">
                  <a:solidFill>
                    <a:schemeClr val="tx1">
                      <a:lumMod val="85000"/>
                      <a:lumOff val="15000"/>
                    </a:schemeClr>
                  </a:solidFill>
                </a:rPr>
                <a:t>Legal Support</a:t>
              </a:r>
              <a:endParaRPr kumimoji="0" lang="en-US" sz="1400" b="1" i="1" u="none" strike="noStrike" kern="0" cap="none" spc="0" normalizeH="0" baseline="0" noProof="0" dirty="0">
                <a:ln>
                  <a:noFill/>
                </a:ln>
                <a:solidFill>
                  <a:schemeClr val="tx1">
                    <a:lumMod val="85000"/>
                    <a:lumOff val="15000"/>
                  </a:schemeClr>
                </a:solidFill>
                <a:effectLst/>
                <a:uLnTx/>
                <a:uFillTx/>
                <a:latin typeface="+mn-lt"/>
                <a:ea typeface="+mn-ea"/>
                <a:cs typeface="+mn-cs"/>
              </a:endParaRPr>
            </a:p>
          </p:txBody>
        </p:sp>
        <p:pic>
          <p:nvPicPr>
            <p:cNvPr id="22" name="Picture 21">
              <a:extLst>
                <a:ext uri="{FF2B5EF4-FFF2-40B4-BE49-F238E27FC236}">
                  <a16:creationId xmlns:a16="http://schemas.microsoft.com/office/drawing/2014/main" id="{C1820037-443C-FB2C-56DB-D78541E8BA4D}"/>
                </a:ext>
              </a:extLst>
            </p:cNvPr>
            <p:cNvPicPr>
              <a:picLocks noChangeAspect="1"/>
            </p:cNvPicPr>
            <p:nvPr/>
          </p:nvPicPr>
          <p:blipFill>
            <a:blip r:embed="rId4"/>
            <a:stretch>
              <a:fillRect/>
            </a:stretch>
          </p:blipFill>
          <p:spPr>
            <a:xfrm>
              <a:off x="4597740" y="1382434"/>
              <a:ext cx="1518036" cy="1731414"/>
            </a:xfrm>
            <a:prstGeom prst="rect">
              <a:avLst/>
            </a:prstGeom>
          </p:spPr>
        </p:pic>
      </p:grpSp>
      <p:grpSp>
        <p:nvGrpSpPr>
          <p:cNvPr id="32" name="Group 31">
            <a:extLst>
              <a:ext uri="{FF2B5EF4-FFF2-40B4-BE49-F238E27FC236}">
                <a16:creationId xmlns:a16="http://schemas.microsoft.com/office/drawing/2014/main" id="{61F56375-4F6E-A0A5-7E62-85B32F6C4715}"/>
              </a:ext>
            </a:extLst>
          </p:cNvPr>
          <p:cNvGrpSpPr/>
          <p:nvPr/>
        </p:nvGrpSpPr>
        <p:grpSpPr>
          <a:xfrm>
            <a:off x="5148234" y="3219144"/>
            <a:ext cx="3642490" cy="1694835"/>
            <a:chOff x="5178482" y="3091641"/>
            <a:chExt cx="3642490" cy="1694835"/>
          </a:xfrm>
        </p:grpSpPr>
        <p:sp>
          <p:nvSpPr>
            <p:cNvPr id="9" name="Callout: Line with Accent Bar 8">
              <a:extLst>
                <a:ext uri="{FF2B5EF4-FFF2-40B4-BE49-F238E27FC236}">
                  <a16:creationId xmlns:a16="http://schemas.microsoft.com/office/drawing/2014/main" id="{4A50E7F2-07AB-4069-32EC-1E0D59193A85}"/>
                </a:ext>
              </a:extLst>
            </p:cNvPr>
            <p:cNvSpPr/>
            <p:nvPr/>
          </p:nvSpPr>
          <p:spPr>
            <a:xfrm>
              <a:off x="6941372" y="3383523"/>
              <a:ext cx="1879600" cy="641820"/>
            </a:xfrm>
            <a:prstGeom prst="accentCallout1">
              <a:avLst>
                <a:gd name="adj1" fmla="val 54368"/>
                <a:gd name="adj2" fmla="val -900"/>
                <a:gd name="adj3" fmla="val 57095"/>
                <a:gd name="adj4" fmla="val -31576"/>
              </a:avLst>
            </a:prstGeom>
            <a:ln/>
          </p:spPr>
          <p:style>
            <a:lnRef idx="2">
              <a:schemeClr val="accent6"/>
            </a:lnRef>
            <a:fillRef idx="1">
              <a:schemeClr val="lt1"/>
            </a:fillRef>
            <a:effectRef idx="0">
              <a:schemeClr val="accent6"/>
            </a:effectRef>
            <a:fontRef idx="minor">
              <a:schemeClr val="dk1"/>
            </a:fontRef>
          </p:style>
          <p:txBody>
            <a:bodyPr wrap="square" rtlCol="0" anchor="ctr"/>
            <a:lstStyle/>
            <a:p>
              <a:pPr marL="0" marR="0" indent="0" defTabSz="457200" eaLnBrk="1" fontAlgn="auto" latinLnBrk="0" hangingPunct="1">
                <a:lnSpc>
                  <a:spcPct val="100000"/>
                </a:lnSpc>
                <a:spcBef>
                  <a:spcPts val="0"/>
                </a:spcBef>
                <a:spcAft>
                  <a:spcPts val="0"/>
                </a:spcAft>
                <a:buClrTx/>
                <a:buSzTx/>
                <a:buFontTx/>
                <a:buNone/>
                <a:tabLst/>
              </a:pPr>
              <a:r>
                <a:rPr kumimoji="0" lang="en-US" sz="1400" b="1" i="1" u="none" strike="noStrike" kern="0" cap="none" spc="0" normalizeH="0" baseline="0" noProof="0" dirty="0">
                  <a:ln>
                    <a:noFill/>
                  </a:ln>
                  <a:solidFill>
                    <a:schemeClr val="tx1">
                      <a:lumMod val="85000"/>
                      <a:lumOff val="15000"/>
                    </a:schemeClr>
                  </a:solidFill>
                  <a:effectLst/>
                  <a:uLnTx/>
                  <a:uFillTx/>
                  <a:latin typeface="+mn-lt"/>
                  <a:ea typeface="+mn-ea"/>
                  <a:cs typeface="+mn-cs"/>
                </a:rPr>
                <a:t>Sleep Disorders</a:t>
              </a:r>
            </a:p>
            <a:p>
              <a:pPr marL="0" marR="0" indent="0" defTabSz="457200" eaLnBrk="1" fontAlgn="auto" latinLnBrk="0" hangingPunct="1">
                <a:lnSpc>
                  <a:spcPct val="100000"/>
                </a:lnSpc>
                <a:spcBef>
                  <a:spcPts val="0"/>
                </a:spcBef>
                <a:spcAft>
                  <a:spcPts val="0"/>
                </a:spcAft>
                <a:buClrTx/>
                <a:buSzTx/>
                <a:buFontTx/>
                <a:buNone/>
                <a:tabLst/>
              </a:pPr>
              <a:r>
                <a:rPr lang="en-US" sz="1400" b="1" i="1" kern="0" dirty="0">
                  <a:solidFill>
                    <a:schemeClr val="tx1">
                      <a:lumMod val="85000"/>
                      <a:lumOff val="15000"/>
                    </a:schemeClr>
                  </a:solidFill>
                </a:rPr>
                <a:t>Pain</a:t>
              </a:r>
            </a:p>
            <a:p>
              <a:pPr marL="0" marR="0" indent="0" defTabSz="457200" eaLnBrk="1" fontAlgn="auto" latinLnBrk="0" hangingPunct="1">
                <a:lnSpc>
                  <a:spcPct val="100000"/>
                </a:lnSpc>
                <a:spcBef>
                  <a:spcPts val="0"/>
                </a:spcBef>
                <a:spcAft>
                  <a:spcPts val="0"/>
                </a:spcAft>
                <a:buClrTx/>
                <a:buSzTx/>
                <a:buFontTx/>
                <a:buNone/>
                <a:tabLst/>
              </a:pPr>
              <a:r>
                <a:rPr kumimoji="0" lang="en-US" sz="1400" b="1" i="1" u="none" strike="noStrike" kern="0" cap="none" spc="0" normalizeH="0" baseline="0" noProof="0" dirty="0">
                  <a:ln>
                    <a:noFill/>
                  </a:ln>
                  <a:solidFill>
                    <a:schemeClr val="tx1">
                      <a:lumMod val="85000"/>
                      <a:lumOff val="15000"/>
                    </a:schemeClr>
                  </a:solidFill>
                  <a:effectLst/>
                  <a:uLnTx/>
                  <a:uFillTx/>
                  <a:latin typeface="+mn-lt"/>
                  <a:ea typeface="+mn-ea"/>
                  <a:cs typeface="+mn-cs"/>
                </a:rPr>
                <a:t>TBI | </a:t>
              </a:r>
              <a:r>
                <a:rPr kumimoji="0" lang="en-US" sz="1400" b="1" i="1" u="none" strike="noStrike" kern="0" cap="none" spc="0" normalizeH="0" baseline="0" noProof="0" dirty="0" err="1">
                  <a:ln>
                    <a:noFill/>
                  </a:ln>
                  <a:solidFill>
                    <a:schemeClr val="tx1">
                      <a:lumMod val="85000"/>
                      <a:lumOff val="15000"/>
                    </a:schemeClr>
                  </a:solidFill>
                  <a:effectLst/>
                  <a:uLnTx/>
                  <a:uFillTx/>
                  <a:latin typeface="+mn-lt"/>
                  <a:ea typeface="+mn-ea"/>
                  <a:cs typeface="+mn-cs"/>
                </a:rPr>
                <a:t>mTBI</a:t>
              </a:r>
              <a:endParaRPr kumimoji="0" lang="en-US" sz="1400" b="1" i="1" u="none" strike="noStrike" kern="0" cap="none" spc="0" normalizeH="0" baseline="0" noProof="0" dirty="0">
                <a:ln>
                  <a:noFill/>
                </a:ln>
                <a:solidFill>
                  <a:schemeClr val="tx1">
                    <a:lumMod val="85000"/>
                    <a:lumOff val="15000"/>
                  </a:schemeClr>
                </a:solidFill>
                <a:effectLst/>
                <a:uLnTx/>
                <a:uFillTx/>
                <a:latin typeface="+mn-lt"/>
                <a:ea typeface="+mn-ea"/>
                <a:cs typeface="+mn-cs"/>
              </a:endParaRPr>
            </a:p>
            <a:p>
              <a:pPr marL="0" marR="0" indent="0" defTabSz="457200" eaLnBrk="1" fontAlgn="auto" latinLnBrk="0" hangingPunct="1">
                <a:lnSpc>
                  <a:spcPct val="100000"/>
                </a:lnSpc>
                <a:spcBef>
                  <a:spcPts val="0"/>
                </a:spcBef>
                <a:spcAft>
                  <a:spcPts val="0"/>
                </a:spcAft>
                <a:buClrTx/>
                <a:buSzTx/>
                <a:buFontTx/>
                <a:buNone/>
                <a:tabLst/>
              </a:pPr>
              <a:r>
                <a:rPr lang="en-US" sz="1400" b="1" i="1" kern="0" dirty="0">
                  <a:solidFill>
                    <a:schemeClr val="tx1">
                      <a:lumMod val="85000"/>
                      <a:lumOff val="15000"/>
                    </a:schemeClr>
                  </a:solidFill>
                </a:rPr>
                <a:t>Cancer (2.5 x)</a:t>
              </a:r>
              <a:endParaRPr kumimoji="0" lang="en-US" sz="1400" b="1" i="1" u="none" strike="noStrike" kern="0" cap="none" spc="0" normalizeH="0" baseline="0" noProof="0" dirty="0">
                <a:ln>
                  <a:noFill/>
                </a:ln>
                <a:solidFill>
                  <a:schemeClr val="tx1">
                    <a:lumMod val="85000"/>
                    <a:lumOff val="15000"/>
                  </a:schemeClr>
                </a:solidFill>
                <a:effectLst/>
                <a:uLnTx/>
                <a:uFillTx/>
                <a:latin typeface="+mn-lt"/>
                <a:ea typeface="+mn-ea"/>
                <a:cs typeface="+mn-cs"/>
              </a:endParaRPr>
            </a:p>
          </p:txBody>
        </p:sp>
        <p:pic>
          <p:nvPicPr>
            <p:cNvPr id="24" name="Picture 23">
              <a:extLst>
                <a:ext uri="{FF2B5EF4-FFF2-40B4-BE49-F238E27FC236}">
                  <a16:creationId xmlns:a16="http://schemas.microsoft.com/office/drawing/2014/main" id="{802920D7-F69E-756B-2ECD-FF416382A161}"/>
                </a:ext>
              </a:extLst>
            </p:cNvPr>
            <p:cNvPicPr>
              <a:picLocks noChangeAspect="1"/>
            </p:cNvPicPr>
            <p:nvPr/>
          </p:nvPicPr>
          <p:blipFill>
            <a:blip r:embed="rId5"/>
            <a:stretch>
              <a:fillRect/>
            </a:stretch>
          </p:blipFill>
          <p:spPr>
            <a:xfrm>
              <a:off x="5178482" y="3091641"/>
              <a:ext cx="1652159" cy="1694835"/>
            </a:xfrm>
            <a:prstGeom prst="rect">
              <a:avLst/>
            </a:prstGeom>
          </p:spPr>
        </p:pic>
      </p:grpSp>
      <p:grpSp>
        <p:nvGrpSpPr>
          <p:cNvPr id="33" name="Group 32">
            <a:extLst>
              <a:ext uri="{FF2B5EF4-FFF2-40B4-BE49-F238E27FC236}">
                <a16:creationId xmlns:a16="http://schemas.microsoft.com/office/drawing/2014/main" id="{3823422C-BA26-BB01-39B9-DBE659795EAF}"/>
              </a:ext>
            </a:extLst>
          </p:cNvPr>
          <p:cNvGrpSpPr/>
          <p:nvPr/>
        </p:nvGrpSpPr>
        <p:grpSpPr>
          <a:xfrm>
            <a:off x="3706644" y="4241356"/>
            <a:ext cx="4799786" cy="1786283"/>
            <a:chOff x="3633410" y="4499901"/>
            <a:chExt cx="4799786" cy="1786283"/>
          </a:xfrm>
        </p:grpSpPr>
        <p:sp>
          <p:nvSpPr>
            <p:cNvPr id="13" name="Callout: Line with Accent Bar 12">
              <a:extLst>
                <a:ext uri="{FF2B5EF4-FFF2-40B4-BE49-F238E27FC236}">
                  <a16:creationId xmlns:a16="http://schemas.microsoft.com/office/drawing/2014/main" id="{F8F87108-ECEF-6011-4B84-8D3E6B2F9D1B}"/>
                </a:ext>
              </a:extLst>
            </p:cNvPr>
            <p:cNvSpPr/>
            <p:nvPr/>
          </p:nvSpPr>
          <p:spPr>
            <a:xfrm>
              <a:off x="5314223" y="5611359"/>
              <a:ext cx="3118973" cy="641820"/>
            </a:xfrm>
            <a:prstGeom prst="accentCallout1">
              <a:avLst>
                <a:gd name="adj1" fmla="val 46452"/>
                <a:gd name="adj2" fmla="val -2400"/>
                <a:gd name="adj3" fmla="val -33927"/>
                <a:gd name="adj4" fmla="val -34648"/>
              </a:avLst>
            </a:prstGeom>
            <a:ln/>
          </p:spPr>
          <p:style>
            <a:lnRef idx="2">
              <a:schemeClr val="accent6"/>
            </a:lnRef>
            <a:fillRef idx="1">
              <a:schemeClr val="lt1"/>
            </a:fillRef>
            <a:effectRef idx="0">
              <a:schemeClr val="accent6"/>
            </a:effectRef>
            <a:fontRef idx="minor">
              <a:schemeClr val="dk1"/>
            </a:fontRef>
          </p:style>
          <p:txBody>
            <a:bodyPr wrap="square" rtlCol="0" anchor="ctr"/>
            <a:lstStyle/>
            <a:p>
              <a:pPr marL="0" marR="0" indent="0" defTabSz="457200" eaLnBrk="1" fontAlgn="auto" latinLnBrk="0" hangingPunct="1">
                <a:lnSpc>
                  <a:spcPct val="100000"/>
                </a:lnSpc>
                <a:spcBef>
                  <a:spcPts val="0"/>
                </a:spcBef>
                <a:spcAft>
                  <a:spcPts val="0"/>
                </a:spcAft>
                <a:buClrTx/>
                <a:buSzTx/>
                <a:buFontTx/>
                <a:buNone/>
                <a:tabLst/>
              </a:pPr>
              <a:r>
                <a:rPr kumimoji="0" lang="en-US" sz="1400" b="1" i="1" u="none" strike="noStrike" kern="0" cap="none" spc="0" normalizeH="0" baseline="0" noProof="0" dirty="0">
                  <a:ln>
                    <a:noFill/>
                  </a:ln>
                  <a:solidFill>
                    <a:schemeClr val="tx1">
                      <a:lumMod val="85000"/>
                      <a:lumOff val="15000"/>
                    </a:schemeClr>
                  </a:solidFill>
                  <a:effectLst/>
                  <a:uLnTx/>
                  <a:uFillTx/>
                  <a:latin typeface="+mn-lt"/>
                  <a:ea typeface="+mn-ea"/>
                  <a:cs typeface="+mn-cs"/>
                </a:rPr>
                <a:t>Divorced</a:t>
              </a:r>
            </a:p>
            <a:p>
              <a:pPr marL="0" marR="0" indent="0" defTabSz="457200" eaLnBrk="1" fontAlgn="auto" latinLnBrk="0" hangingPunct="1">
                <a:lnSpc>
                  <a:spcPct val="100000"/>
                </a:lnSpc>
                <a:spcBef>
                  <a:spcPts val="0"/>
                </a:spcBef>
                <a:spcAft>
                  <a:spcPts val="0"/>
                </a:spcAft>
                <a:buClrTx/>
                <a:buSzTx/>
                <a:buFontTx/>
                <a:buNone/>
                <a:tabLst/>
              </a:pPr>
              <a:r>
                <a:rPr lang="en-US" sz="1400" b="1" i="1" kern="0" dirty="0">
                  <a:solidFill>
                    <a:schemeClr val="tx1">
                      <a:lumMod val="85000"/>
                      <a:lumOff val="15000"/>
                    </a:schemeClr>
                  </a:solidFill>
                </a:rPr>
                <a:t>Widowed</a:t>
              </a:r>
            </a:p>
            <a:p>
              <a:pPr marL="0" marR="0" indent="0" defTabSz="457200" eaLnBrk="1" fontAlgn="auto" latinLnBrk="0" hangingPunct="1">
                <a:lnSpc>
                  <a:spcPct val="100000"/>
                </a:lnSpc>
                <a:spcBef>
                  <a:spcPts val="0"/>
                </a:spcBef>
                <a:spcAft>
                  <a:spcPts val="0"/>
                </a:spcAft>
                <a:buClrTx/>
                <a:buSzTx/>
                <a:buFontTx/>
                <a:buNone/>
                <a:tabLst/>
              </a:pPr>
              <a:r>
                <a:rPr kumimoji="0" lang="en-US" sz="1400" b="1" i="1" u="none" strike="noStrike" kern="0" cap="none" spc="0" normalizeH="0" baseline="0" noProof="0" dirty="0">
                  <a:ln>
                    <a:noFill/>
                  </a:ln>
                  <a:solidFill>
                    <a:schemeClr val="tx1">
                      <a:lumMod val="85000"/>
                      <a:lumOff val="15000"/>
                    </a:schemeClr>
                  </a:solidFill>
                  <a:effectLst/>
                  <a:uLnTx/>
                  <a:uFillTx/>
                  <a:latin typeface="+mn-lt"/>
                  <a:ea typeface="+mn-ea"/>
                  <a:cs typeface="+mn-cs"/>
                </a:rPr>
                <a:t>Never Married</a:t>
              </a:r>
            </a:p>
            <a:p>
              <a:pPr marL="0" marR="0" indent="0" defTabSz="457200" eaLnBrk="1" fontAlgn="auto" latinLnBrk="0" hangingPunct="1">
                <a:lnSpc>
                  <a:spcPct val="100000"/>
                </a:lnSpc>
                <a:spcBef>
                  <a:spcPts val="0"/>
                </a:spcBef>
                <a:spcAft>
                  <a:spcPts val="0"/>
                </a:spcAft>
                <a:buClrTx/>
                <a:buSzTx/>
                <a:buFontTx/>
                <a:buNone/>
                <a:tabLst/>
              </a:pPr>
              <a:r>
                <a:rPr lang="en-US" sz="1400" b="1" i="1" kern="0" dirty="0">
                  <a:solidFill>
                    <a:schemeClr val="tx1">
                      <a:lumMod val="85000"/>
                      <a:lumOff val="15000"/>
                    </a:schemeClr>
                  </a:solidFill>
                </a:rPr>
                <a:t>Loss of Community (transitioning Veterans)</a:t>
              </a:r>
              <a:endParaRPr kumimoji="0" lang="en-US" sz="1400" b="1" i="1" u="none" strike="noStrike" kern="0" cap="none" spc="0" normalizeH="0" baseline="0" noProof="0" dirty="0">
                <a:ln>
                  <a:noFill/>
                </a:ln>
                <a:solidFill>
                  <a:schemeClr val="tx1">
                    <a:lumMod val="85000"/>
                    <a:lumOff val="15000"/>
                  </a:schemeClr>
                </a:solidFill>
                <a:effectLst/>
                <a:uLnTx/>
                <a:uFillTx/>
                <a:latin typeface="+mn-lt"/>
                <a:ea typeface="+mn-ea"/>
                <a:cs typeface="+mn-cs"/>
              </a:endParaRPr>
            </a:p>
          </p:txBody>
        </p:sp>
        <p:pic>
          <p:nvPicPr>
            <p:cNvPr id="26" name="Picture 25">
              <a:extLst>
                <a:ext uri="{FF2B5EF4-FFF2-40B4-BE49-F238E27FC236}">
                  <a16:creationId xmlns:a16="http://schemas.microsoft.com/office/drawing/2014/main" id="{B3A94D89-20BE-2BA1-BD29-B538D4DF7161}"/>
                </a:ext>
              </a:extLst>
            </p:cNvPr>
            <p:cNvPicPr>
              <a:picLocks noChangeAspect="1"/>
            </p:cNvPicPr>
            <p:nvPr/>
          </p:nvPicPr>
          <p:blipFill>
            <a:blip r:embed="rId6"/>
            <a:stretch>
              <a:fillRect/>
            </a:stretch>
          </p:blipFill>
          <p:spPr>
            <a:xfrm>
              <a:off x="3633410" y="4499901"/>
              <a:ext cx="1646063" cy="1786283"/>
            </a:xfrm>
            <a:prstGeom prst="rect">
              <a:avLst/>
            </a:prstGeom>
          </p:spPr>
        </p:pic>
      </p:grpSp>
      <p:grpSp>
        <p:nvGrpSpPr>
          <p:cNvPr id="35" name="Group 34">
            <a:extLst>
              <a:ext uri="{FF2B5EF4-FFF2-40B4-BE49-F238E27FC236}">
                <a16:creationId xmlns:a16="http://schemas.microsoft.com/office/drawing/2014/main" id="{16A8C19D-96BD-DF72-F1C3-F0338AB83233}"/>
              </a:ext>
            </a:extLst>
          </p:cNvPr>
          <p:cNvGrpSpPr/>
          <p:nvPr/>
        </p:nvGrpSpPr>
        <p:grpSpPr>
          <a:xfrm>
            <a:off x="420045" y="3164567"/>
            <a:ext cx="3548780" cy="1755800"/>
            <a:chOff x="218028" y="3147443"/>
            <a:chExt cx="3548780" cy="1755800"/>
          </a:xfrm>
        </p:grpSpPr>
        <p:sp>
          <p:nvSpPr>
            <p:cNvPr id="15" name="Callout: Line with Accent Bar 14">
              <a:extLst>
                <a:ext uri="{FF2B5EF4-FFF2-40B4-BE49-F238E27FC236}">
                  <a16:creationId xmlns:a16="http://schemas.microsoft.com/office/drawing/2014/main" id="{BBEA4A6A-54D7-633C-7939-170A79B857A5}"/>
                </a:ext>
              </a:extLst>
            </p:cNvPr>
            <p:cNvSpPr/>
            <p:nvPr/>
          </p:nvSpPr>
          <p:spPr>
            <a:xfrm flipH="1">
              <a:off x="218028" y="3407618"/>
              <a:ext cx="2023518" cy="641820"/>
            </a:xfrm>
            <a:prstGeom prst="accentCallout1">
              <a:avLst>
                <a:gd name="adj1" fmla="val 50410"/>
                <a:gd name="adj2" fmla="val 11460"/>
                <a:gd name="adj3" fmla="val 55117"/>
                <a:gd name="adj4" fmla="val -16459"/>
              </a:avLst>
            </a:prstGeom>
            <a:ln/>
          </p:spPr>
          <p:style>
            <a:lnRef idx="2">
              <a:schemeClr val="accent6"/>
            </a:lnRef>
            <a:fillRef idx="1">
              <a:schemeClr val="lt1"/>
            </a:fillRef>
            <a:effectRef idx="0">
              <a:schemeClr val="accent6"/>
            </a:effectRef>
            <a:fontRef idx="minor">
              <a:schemeClr val="dk1"/>
            </a:fontRef>
          </p:style>
          <p:txBody>
            <a:bodyPr wrap="square" rtlCol="0" anchor="ctr"/>
            <a:lstStyle/>
            <a:p>
              <a:pPr marL="0" marR="0" indent="0" defTabSz="457200" eaLnBrk="1" fontAlgn="auto" latinLnBrk="0" hangingPunct="1">
                <a:lnSpc>
                  <a:spcPct val="100000"/>
                </a:lnSpc>
                <a:spcBef>
                  <a:spcPts val="0"/>
                </a:spcBef>
                <a:spcAft>
                  <a:spcPts val="0"/>
                </a:spcAft>
                <a:buClrTx/>
                <a:buSzTx/>
                <a:buFontTx/>
                <a:buNone/>
                <a:tabLst/>
              </a:pPr>
              <a:r>
                <a:rPr kumimoji="0" lang="en-US" sz="1400" b="1" i="1" u="none" strike="noStrike" kern="0" cap="none" spc="0" normalizeH="0" baseline="0" noProof="0" dirty="0">
                  <a:ln>
                    <a:noFill/>
                  </a:ln>
                  <a:solidFill>
                    <a:schemeClr val="tx1">
                      <a:lumMod val="85000"/>
                      <a:lumOff val="15000"/>
                    </a:schemeClr>
                  </a:solidFill>
                  <a:effectLst/>
                  <a:uLnTx/>
                  <a:uFillTx/>
                  <a:latin typeface="+mn-lt"/>
                  <a:ea typeface="+mn-ea"/>
                  <a:cs typeface="+mn-cs"/>
                </a:rPr>
                <a:t>Lower employment</a:t>
              </a:r>
            </a:p>
            <a:p>
              <a:pPr marL="0" marR="0" indent="0" defTabSz="457200" eaLnBrk="1" fontAlgn="auto" latinLnBrk="0" hangingPunct="1">
                <a:lnSpc>
                  <a:spcPct val="100000"/>
                </a:lnSpc>
                <a:spcBef>
                  <a:spcPts val="0"/>
                </a:spcBef>
                <a:spcAft>
                  <a:spcPts val="0"/>
                </a:spcAft>
                <a:buClrTx/>
                <a:buSzTx/>
                <a:buFontTx/>
                <a:buNone/>
                <a:tabLst/>
              </a:pPr>
              <a:r>
                <a:rPr lang="en-US" sz="1400" b="1" i="1" kern="0" dirty="0">
                  <a:solidFill>
                    <a:schemeClr val="tx1">
                      <a:lumMod val="85000"/>
                      <a:lumOff val="15000"/>
                    </a:schemeClr>
                  </a:solidFill>
                </a:rPr>
                <a:t>Lower income</a:t>
              </a:r>
              <a:endParaRPr kumimoji="0" lang="en-US" sz="1400" b="1" i="1" u="none" strike="noStrike" kern="0" cap="none" spc="0" normalizeH="0" baseline="0" noProof="0" dirty="0">
                <a:ln>
                  <a:noFill/>
                </a:ln>
                <a:solidFill>
                  <a:schemeClr val="tx1">
                    <a:lumMod val="85000"/>
                    <a:lumOff val="15000"/>
                  </a:schemeClr>
                </a:solidFill>
                <a:effectLst/>
                <a:uLnTx/>
                <a:uFillTx/>
                <a:latin typeface="+mn-lt"/>
                <a:ea typeface="+mn-ea"/>
                <a:cs typeface="+mn-cs"/>
              </a:endParaRPr>
            </a:p>
          </p:txBody>
        </p:sp>
        <p:pic>
          <p:nvPicPr>
            <p:cNvPr id="28" name="Picture 27">
              <a:extLst>
                <a:ext uri="{FF2B5EF4-FFF2-40B4-BE49-F238E27FC236}">
                  <a16:creationId xmlns:a16="http://schemas.microsoft.com/office/drawing/2014/main" id="{C6A1EE7D-ADB2-9B3D-63F9-1E699F1C489A}"/>
                </a:ext>
              </a:extLst>
            </p:cNvPr>
            <p:cNvPicPr>
              <a:picLocks noChangeAspect="1"/>
            </p:cNvPicPr>
            <p:nvPr/>
          </p:nvPicPr>
          <p:blipFill>
            <a:blip r:embed="rId7"/>
            <a:stretch>
              <a:fillRect/>
            </a:stretch>
          </p:blipFill>
          <p:spPr>
            <a:xfrm>
              <a:off x="2151228" y="3147443"/>
              <a:ext cx="1615580" cy="1755800"/>
            </a:xfrm>
            <a:prstGeom prst="rect">
              <a:avLst/>
            </a:prstGeom>
          </p:spPr>
        </p:pic>
      </p:grpSp>
      <p:grpSp>
        <p:nvGrpSpPr>
          <p:cNvPr id="34" name="Group 33">
            <a:extLst>
              <a:ext uri="{FF2B5EF4-FFF2-40B4-BE49-F238E27FC236}">
                <a16:creationId xmlns:a16="http://schemas.microsoft.com/office/drawing/2014/main" id="{98FBCA90-CE19-7D32-155A-23D86CB877C1}"/>
              </a:ext>
            </a:extLst>
          </p:cNvPr>
          <p:cNvGrpSpPr/>
          <p:nvPr/>
        </p:nvGrpSpPr>
        <p:grpSpPr>
          <a:xfrm>
            <a:off x="752782" y="1537262"/>
            <a:ext cx="3856758" cy="1761897"/>
            <a:chOff x="738820" y="1329744"/>
            <a:chExt cx="3856758" cy="1761897"/>
          </a:xfrm>
        </p:grpSpPr>
        <p:sp>
          <p:nvSpPr>
            <p:cNvPr id="14" name="Callout: Line with Accent Bar 13">
              <a:extLst>
                <a:ext uri="{FF2B5EF4-FFF2-40B4-BE49-F238E27FC236}">
                  <a16:creationId xmlns:a16="http://schemas.microsoft.com/office/drawing/2014/main" id="{FE997435-F9B5-E198-89B1-B5EBF8C17A9D}"/>
                </a:ext>
              </a:extLst>
            </p:cNvPr>
            <p:cNvSpPr/>
            <p:nvPr/>
          </p:nvSpPr>
          <p:spPr>
            <a:xfrm flipH="1">
              <a:off x="738820" y="1565421"/>
              <a:ext cx="2023518" cy="641820"/>
            </a:xfrm>
            <a:prstGeom prst="accentCallout1">
              <a:avLst>
                <a:gd name="adj1" fmla="val 46452"/>
                <a:gd name="adj2" fmla="val 4556"/>
                <a:gd name="adj3" fmla="val 63032"/>
                <a:gd name="adj4" fmla="val -35916"/>
              </a:avLst>
            </a:prstGeom>
            <a:ln/>
          </p:spPr>
          <p:style>
            <a:lnRef idx="2">
              <a:schemeClr val="accent6"/>
            </a:lnRef>
            <a:fillRef idx="1">
              <a:schemeClr val="lt1"/>
            </a:fillRef>
            <a:effectRef idx="0">
              <a:schemeClr val="accent6"/>
            </a:effectRef>
            <a:fontRef idx="minor">
              <a:schemeClr val="dk1"/>
            </a:fontRef>
          </p:style>
          <p:txBody>
            <a:bodyPr wrap="square" rtlCol="0" anchor="ctr"/>
            <a:lstStyle/>
            <a:p>
              <a:pPr marL="0" marR="0" indent="0" defTabSz="457200" eaLnBrk="1" fontAlgn="auto" latinLnBrk="0" hangingPunct="1">
                <a:lnSpc>
                  <a:spcPct val="100000"/>
                </a:lnSpc>
                <a:spcBef>
                  <a:spcPts val="0"/>
                </a:spcBef>
                <a:spcAft>
                  <a:spcPts val="0"/>
                </a:spcAft>
                <a:buClrTx/>
                <a:buSzTx/>
                <a:buFontTx/>
                <a:buNone/>
                <a:tabLst/>
              </a:pPr>
              <a:r>
                <a:rPr kumimoji="0" lang="en-US" sz="1400" b="1" i="1" u="none" strike="noStrike" kern="0" cap="none" spc="0" normalizeH="0" baseline="0" noProof="0" dirty="0">
                  <a:ln>
                    <a:noFill/>
                  </a:ln>
                  <a:solidFill>
                    <a:schemeClr val="tx1">
                      <a:lumMod val="85000"/>
                      <a:lumOff val="15000"/>
                    </a:schemeClr>
                  </a:solidFill>
                  <a:effectLst/>
                  <a:uLnTx/>
                  <a:uFillTx/>
                  <a:latin typeface="+mn-lt"/>
                  <a:ea typeface="+mn-ea"/>
                  <a:cs typeface="+mn-cs"/>
                </a:rPr>
                <a:t>Unassessed Service Connection</a:t>
              </a:r>
            </a:p>
          </p:txBody>
        </p:sp>
        <p:pic>
          <p:nvPicPr>
            <p:cNvPr id="30" name="Picture 29">
              <a:extLst>
                <a:ext uri="{FF2B5EF4-FFF2-40B4-BE49-F238E27FC236}">
                  <a16:creationId xmlns:a16="http://schemas.microsoft.com/office/drawing/2014/main" id="{C1D4578C-CEB5-DF8A-28EF-4B39FA970C9E}"/>
                </a:ext>
              </a:extLst>
            </p:cNvPr>
            <p:cNvPicPr>
              <a:picLocks noChangeAspect="1"/>
            </p:cNvPicPr>
            <p:nvPr/>
          </p:nvPicPr>
          <p:blipFill>
            <a:blip r:embed="rId8"/>
            <a:stretch>
              <a:fillRect/>
            </a:stretch>
          </p:blipFill>
          <p:spPr>
            <a:xfrm>
              <a:off x="2973901" y="1329744"/>
              <a:ext cx="1621677" cy="1761897"/>
            </a:xfrm>
            <a:prstGeom prst="rect">
              <a:avLst/>
            </a:prstGeom>
          </p:spPr>
        </p:pic>
      </p:grpSp>
    </p:spTree>
    <p:extLst>
      <p:ext uri="{BB962C8B-B14F-4D97-AF65-F5344CB8AC3E}">
        <p14:creationId xmlns:p14="http://schemas.microsoft.com/office/powerpoint/2010/main" val="23662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B8A5-3FD9-2439-50D4-2137C796E0C2}"/>
              </a:ext>
            </a:extLst>
          </p:cNvPr>
          <p:cNvSpPr>
            <a:spLocks noGrp="1"/>
          </p:cNvSpPr>
          <p:nvPr>
            <p:ph type="title"/>
          </p:nvPr>
        </p:nvSpPr>
        <p:spPr/>
        <p:txBody>
          <a:bodyPr>
            <a:normAutofit/>
          </a:bodyPr>
          <a:lstStyle/>
          <a:p>
            <a:r>
              <a:rPr lang="en-US" dirty="0"/>
              <a:t>Suicide Deaths and Rates Among Recent Veteran VHA Users, by Mental Health and SUD Diagnoses, 2019 and 2020 </a:t>
            </a:r>
          </a:p>
        </p:txBody>
      </p:sp>
      <p:sp>
        <p:nvSpPr>
          <p:cNvPr id="4" name="Slide Number Placeholder 3">
            <a:extLst>
              <a:ext uri="{FF2B5EF4-FFF2-40B4-BE49-F238E27FC236}">
                <a16:creationId xmlns:a16="http://schemas.microsoft.com/office/drawing/2014/main" id="{6043CA6B-F27C-7C08-D6AE-7DB5AB099455}"/>
              </a:ext>
            </a:extLst>
          </p:cNvPr>
          <p:cNvSpPr>
            <a:spLocks noGrp="1"/>
          </p:cNvSpPr>
          <p:nvPr>
            <p:ph type="sldNum" sz="quarter" idx="12"/>
          </p:nvPr>
        </p:nvSpPr>
        <p:spPr>
          <a:xfrm>
            <a:off x="6937830" y="640022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5</a:t>
            </a:fld>
            <a:endParaRPr lang="en-US" dirty="0">
              <a:solidFill>
                <a:prstClr val="white"/>
              </a:solidFill>
            </a:endParaRPr>
          </a:p>
        </p:txBody>
      </p:sp>
      <p:pic>
        <p:nvPicPr>
          <p:cNvPr id="6" name="Picture 5">
            <a:extLst>
              <a:ext uri="{FF2B5EF4-FFF2-40B4-BE49-F238E27FC236}">
                <a16:creationId xmlns:a16="http://schemas.microsoft.com/office/drawing/2014/main" id="{C31CE15F-93D1-409B-894B-ADDAB2C4D5ED}"/>
              </a:ext>
            </a:extLst>
          </p:cNvPr>
          <p:cNvPicPr>
            <a:picLocks noChangeAspect="1"/>
          </p:cNvPicPr>
          <p:nvPr/>
        </p:nvPicPr>
        <p:blipFill>
          <a:blip r:embed="rId3"/>
          <a:stretch>
            <a:fillRect/>
          </a:stretch>
        </p:blipFill>
        <p:spPr>
          <a:xfrm>
            <a:off x="536449" y="1147960"/>
            <a:ext cx="11171137" cy="5373952"/>
          </a:xfrm>
          <a:prstGeom prst="rect">
            <a:avLst/>
          </a:prstGeom>
        </p:spPr>
      </p:pic>
      <p:sp>
        <p:nvSpPr>
          <p:cNvPr id="3" name="Rectangle 2">
            <a:extLst>
              <a:ext uri="{FF2B5EF4-FFF2-40B4-BE49-F238E27FC236}">
                <a16:creationId xmlns:a16="http://schemas.microsoft.com/office/drawing/2014/main" id="{335C4AFD-A91C-8318-92BF-48B696887701}"/>
              </a:ext>
            </a:extLst>
          </p:cNvPr>
          <p:cNvSpPr/>
          <p:nvPr/>
        </p:nvSpPr>
        <p:spPr>
          <a:xfrm>
            <a:off x="561849" y="5549900"/>
            <a:ext cx="9814051" cy="959311"/>
          </a:xfrm>
          <a:prstGeom prst="rect">
            <a:avLst/>
          </a:prstGeom>
          <a:solidFill>
            <a:srgbClr val="FFFF00">
              <a:alpha val="20000"/>
            </a:srgbClr>
          </a:solidFill>
          <a:ln w="12700" cap="flat" cmpd="sng" algn="ctr">
            <a:noFill/>
            <a:prstDash val="solid"/>
            <a:miter lim="800000"/>
          </a:ln>
          <a:effectLst/>
        </p:spPr>
        <p:txBody>
          <a:bodyPr wrap="square"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dirty="0">
              <a:ln>
                <a:noFill/>
              </a:ln>
              <a:solidFill>
                <a:schemeClr val="bg1"/>
              </a:solidFill>
              <a:effectLst/>
              <a:uLnTx/>
              <a:uFillTx/>
              <a:latin typeface="+mn-lt"/>
              <a:ea typeface="+mn-ea"/>
              <a:cs typeface="+mn-cs"/>
            </a:endParaRPr>
          </a:p>
        </p:txBody>
      </p:sp>
      <p:sp>
        <p:nvSpPr>
          <p:cNvPr id="5" name="Rectangle 4">
            <a:extLst>
              <a:ext uri="{FF2B5EF4-FFF2-40B4-BE49-F238E27FC236}">
                <a16:creationId xmlns:a16="http://schemas.microsoft.com/office/drawing/2014/main" id="{7C121CD2-FC64-2507-74DD-B2A87C8493FD}"/>
              </a:ext>
            </a:extLst>
          </p:cNvPr>
          <p:cNvSpPr/>
          <p:nvPr/>
        </p:nvSpPr>
        <p:spPr>
          <a:xfrm>
            <a:off x="561849" y="2768601"/>
            <a:ext cx="9814051" cy="266700"/>
          </a:xfrm>
          <a:prstGeom prst="rect">
            <a:avLst/>
          </a:prstGeom>
          <a:solidFill>
            <a:srgbClr val="FFFF00">
              <a:alpha val="20000"/>
            </a:srgbClr>
          </a:solidFill>
          <a:ln w="12700" cap="flat" cmpd="sng" algn="ctr">
            <a:noFill/>
            <a:prstDash val="solid"/>
            <a:miter lim="800000"/>
          </a:ln>
          <a:effectLst/>
        </p:spPr>
        <p:txBody>
          <a:bodyPr wrap="square"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dirty="0">
              <a:ln>
                <a:noFill/>
              </a:ln>
              <a:solidFill>
                <a:schemeClr val="bg1"/>
              </a:solidFill>
              <a:effectLst/>
              <a:uLnTx/>
              <a:uFillTx/>
              <a:latin typeface="+mn-lt"/>
              <a:ea typeface="+mn-ea"/>
              <a:cs typeface="+mn-cs"/>
            </a:endParaRPr>
          </a:p>
        </p:txBody>
      </p:sp>
      <p:sp>
        <p:nvSpPr>
          <p:cNvPr id="7" name="Rectangle 6">
            <a:extLst>
              <a:ext uri="{FF2B5EF4-FFF2-40B4-BE49-F238E27FC236}">
                <a16:creationId xmlns:a16="http://schemas.microsoft.com/office/drawing/2014/main" id="{FC594B7F-7F23-60B0-E04A-9C3BF5347673}"/>
              </a:ext>
            </a:extLst>
          </p:cNvPr>
          <p:cNvSpPr/>
          <p:nvPr/>
        </p:nvSpPr>
        <p:spPr>
          <a:xfrm>
            <a:off x="561849" y="3395518"/>
            <a:ext cx="9814051" cy="266700"/>
          </a:xfrm>
          <a:prstGeom prst="rect">
            <a:avLst/>
          </a:prstGeom>
          <a:solidFill>
            <a:srgbClr val="FFFF00">
              <a:alpha val="20000"/>
            </a:srgbClr>
          </a:solidFill>
          <a:ln w="12700" cap="flat" cmpd="sng" algn="ctr">
            <a:noFill/>
            <a:prstDash val="solid"/>
            <a:miter lim="800000"/>
          </a:ln>
          <a:effectLst/>
        </p:spPr>
        <p:txBody>
          <a:bodyPr wrap="square"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dirty="0">
              <a:ln>
                <a:noFill/>
              </a:ln>
              <a:solidFill>
                <a:schemeClr val="bg1"/>
              </a:solidFill>
              <a:effectLst/>
              <a:uLnTx/>
              <a:uFillTx/>
              <a:latin typeface="+mn-lt"/>
              <a:ea typeface="+mn-ea"/>
              <a:cs typeface="+mn-cs"/>
            </a:endParaRPr>
          </a:p>
        </p:txBody>
      </p:sp>
      <p:sp>
        <p:nvSpPr>
          <p:cNvPr id="8" name="Rectangle 7">
            <a:extLst>
              <a:ext uri="{FF2B5EF4-FFF2-40B4-BE49-F238E27FC236}">
                <a16:creationId xmlns:a16="http://schemas.microsoft.com/office/drawing/2014/main" id="{F431D8FE-A6D7-B9D3-5DE9-76E3753E2D8B}"/>
              </a:ext>
            </a:extLst>
          </p:cNvPr>
          <p:cNvSpPr/>
          <p:nvPr/>
        </p:nvSpPr>
        <p:spPr>
          <a:xfrm>
            <a:off x="578179" y="4022435"/>
            <a:ext cx="9814051" cy="266700"/>
          </a:xfrm>
          <a:prstGeom prst="rect">
            <a:avLst/>
          </a:prstGeom>
          <a:solidFill>
            <a:srgbClr val="FFFF00">
              <a:alpha val="20000"/>
            </a:srgbClr>
          </a:solidFill>
          <a:ln w="12700" cap="flat" cmpd="sng" algn="ctr">
            <a:noFill/>
            <a:prstDash val="solid"/>
            <a:miter lim="800000"/>
          </a:ln>
          <a:effectLst/>
        </p:spPr>
        <p:txBody>
          <a:bodyPr wrap="square"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400" b="1" i="0" u="none" strike="noStrike" kern="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80078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3067-02F5-57E4-23FE-EF508C4D9A00}"/>
              </a:ext>
            </a:extLst>
          </p:cNvPr>
          <p:cNvSpPr>
            <a:spLocks noGrp="1"/>
          </p:cNvSpPr>
          <p:nvPr>
            <p:ph type="title"/>
          </p:nvPr>
        </p:nvSpPr>
        <p:spPr/>
        <p:txBody>
          <a:bodyPr>
            <a:normAutofit/>
          </a:bodyPr>
          <a:lstStyle/>
          <a:p>
            <a:r>
              <a:rPr lang="en-US"/>
              <a:t>Suicide Deaths, Methods Involved, 2020 compared to 2001</a:t>
            </a:r>
          </a:p>
        </p:txBody>
      </p:sp>
      <p:graphicFrame>
        <p:nvGraphicFramePr>
          <p:cNvPr id="6" name="Table 5">
            <a:extLst>
              <a:ext uri="{FF2B5EF4-FFF2-40B4-BE49-F238E27FC236}">
                <a16:creationId xmlns:a16="http://schemas.microsoft.com/office/drawing/2014/main" id="{4AE85884-5FF3-DC8B-A550-0C07DBB197A9}"/>
              </a:ext>
            </a:extLst>
          </p:cNvPr>
          <p:cNvGraphicFramePr>
            <a:graphicFrameLocks noGrp="1"/>
          </p:cNvGraphicFramePr>
          <p:nvPr>
            <p:extLst>
              <p:ext uri="{D42A27DB-BD31-4B8C-83A1-F6EECF244321}">
                <p14:modId xmlns:p14="http://schemas.microsoft.com/office/powerpoint/2010/main" val="3876258520"/>
              </p:ext>
            </p:extLst>
          </p:nvPr>
        </p:nvGraphicFramePr>
        <p:xfrm>
          <a:off x="304801" y="1872662"/>
          <a:ext cx="11429992" cy="2038545"/>
        </p:xfrm>
        <a:graphic>
          <a:graphicData uri="http://schemas.openxmlformats.org/drawingml/2006/table">
            <a:tbl>
              <a:tblPr firstRow="1" firstCol="1" bandRow="1"/>
              <a:tblGrid>
                <a:gridCol w="1196188">
                  <a:extLst>
                    <a:ext uri="{9D8B030D-6E8A-4147-A177-3AD203B41FA5}">
                      <a16:colId xmlns:a16="http://schemas.microsoft.com/office/drawing/2014/main" val="35126804"/>
                    </a:ext>
                  </a:extLst>
                </a:gridCol>
                <a:gridCol w="740738">
                  <a:extLst>
                    <a:ext uri="{9D8B030D-6E8A-4147-A177-3AD203B41FA5}">
                      <a16:colId xmlns:a16="http://schemas.microsoft.com/office/drawing/2014/main" val="6612518"/>
                    </a:ext>
                  </a:extLst>
                </a:gridCol>
                <a:gridCol w="964896">
                  <a:extLst>
                    <a:ext uri="{9D8B030D-6E8A-4147-A177-3AD203B41FA5}">
                      <a16:colId xmlns:a16="http://schemas.microsoft.com/office/drawing/2014/main" val="1130303474"/>
                    </a:ext>
                  </a:extLst>
                </a:gridCol>
                <a:gridCol w="740738">
                  <a:extLst>
                    <a:ext uri="{9D8B030D-6E8A-4147-A177-3AD203B41FA5}">
                      <a16:colId xmlns:a16="http://schemas.microsoft.com/office/drawing/2014/main" val="3732226248"/>
                    </a:ext>
                  </a:extLst>
                </a:gridCol>
                <a:gridCol w="964896">
                  <a:extLst>
                    <a:ext uri="{9D8B030D-6E8A-4147-A177-3AD203B41FA5}">
                      <a16:colId xmlns:a16="http://schemas.microsoft.com/office/drawing/2014/main" val="2729721976"/>
                    </a:ext>
                  </a:extLst>
                </a:gridCol>
                <a:gridCol w="740738">
                  <a:extLst>
                    <a:ext uri="{9D8B030D-6E8A-4147-A177-3AD203B41FA5}">
                      <a16:colId xmlns:a16="http://schemas.microsoft.com/office/drawing/2014/main" val="2361501541"/>
                    </a:ext>
                  </a:extLst>
                </a:gridCol>
                <a:gridCol w="964896">
                  <a:extLst>
                    <a:ext uri="{9D8B030D-6E8A-4147-A177-3AD203B41FA5}">
                      <a16:colId xmlns:a16="http://schemas.microsoft.com/office/drawing/2014/main" val="3686512166"/>
                    </a:ext>
                  </a:extLst>
                </a:gridCol>
                <a:gridCol w="740738">
                  <a:extLst>
                    <a:ext uri="{9D8B030D-6E8A-4147-A177-3AD203B41FA5}">
                      <a16:colId xmlns:a16="http://schemas.microsoft.com/office/drawing/2014/main" val="535622727"/>
                    </a:ext>
                  </a:extLst>
                </a:gridCol>
                <a:gridCol w="964896">
                  <a:extLst>
                    <a:ext uri="{9D8B030D-6E8A-4147-A177-3AD203B41FA5}">
                      <a16:colId xmlns:a16="http://schemas.microsoft.com/office/drawing/2014/main" val="4115914981"/>
                    </a:ext>
                  </a:extLst>
                </a:gridCol>
                <a:gridCol w="740738">
                  <a:extLst>
                    <a:ext uri="{9D8B030D-6E8A-4147-A177-3AD203B41FA5}">
                      <a16:colId xmlns:a16="http://schemas.microsoft.com/office/drawing/2014/main" val="1963166980"/>
                    </a:ext>
                  </a:extLst>
                </a:gridCol>
                <a:gridCol w="964896">
                  <a:extLst>
                    <a:ext uri="{9D8B030D-6E8A-4147-A177-3AD203B41FA5}">
                      <a16:colId xmlns:a16="http://schemas.microsoft.com/office/drawing/2014/main" val="3279698018"/>
                    </a:ext>
                  </a:extLst>
                </a:gridCol>
                <a:gridCol w="740738">
                  <a:extLst>
                    <a:ext uri="{9D8B030D-6E8A-4147-A177-3AD203B41FA5}">
                      <a16:colId xmlns:a16="http://schemas.microsoft.com/office/drawing/2014/main" val="1651409086"/>
                    </a:ext>
                  </a:extLst>
                </a:gridCol>
                <a:gridCol w="964896">
                  <a:extLst>
                    <a:ext uri="{9D8B030D-6E8A-4147-A177-3AD203B41FA5}">
                      <a16:colId xmlns:a16="http://schemas.microsoft.com/office/drawing/2014/main" val="1334398007"/>
                    </a:ext>
                  </a:extLst>
                </a:gridCol>
              </a:tblGrid>
              <a:tr h="0">
                <a:tc>
                  <a:txBody>
                    <a:bodyPr/>
                    <a:lstStyle/>
                    <a:p>
                      <a:pPr marL="0" marR="0">
                        <a:lnSpc>
                          <a:spcPct val="107000"/>
                        </a:lnSpc>
                        <a:spcBef>
                          <a:spcPts val="0"/>
                        </a:spcBef>
                        <a:spcAft>
                          <a:spcPts val="0"/>
                        </a:spcAft>
                      </a:pPr>
                      <a:r>
                        <a:rPr lang="en-US" sz="1400">
                          <a:effectLst/>
                          <a:latin typeface="+mn-lt"/>
                          <a:ea typeface="Times New Roman" panose="02020603050405020304" pitchFamily="18" charset="0"/>
                          <a:cs typeface="Arial" panose="020B0604020202020204" pitchFamily="34" charset="0"/>
                        </a:rPr>
                        <a:t> </a:t>
                      </a:r>
                      <a:endParaRPr lang="en-US" sz="1400">
                        <a:effectLst/>
                        <a:latin typeface="+mn-lt"/>
                        <a:ea typeface="Calibri" panose="020F0502020204030204" pitchFamily="34" charset="0"/>
                        <a:cs typeface="Arial" panose="020B0604020202020204" pitchFamily="34" charset="0"/>
                      </a:endParaRPr>
                    </a:p>
                  </a:txBody>
                  <a:tcPr marL="51435" marR="51435" marT="7144" marB="7144" anchor="b">
                    <a:lnL>
                      <a:noFill/>
                    </a:lnL>
                    <a:lnR w="12700" cap="flat" cmpd="sng" algn="ctr">
                      <a:solidFill>
                        <a:srgbClr val="000000"/>
                      </a:solidFill>
                      <a:prstDash val="solid"/>
                      <a:round/>
                      <a:headEnd type="none" w="med" len="med"/>
                      <a:tailEnd type="none" w="med" len="med"/>
                    </a:lnR>
                    <a:lnT>
                      <a:noFill/>
                    </a:lnT>
                    <a:lnB>
                      <a:noFill/>
                    </a:lnB>
                  </a:tcPr>
                </a:tc>
                <a:tc gridSpan="12">
                  <a:txBody>
                    <a:bodyPr/>
                    <a:lstStyle/>
                    <a:p>
                      <a:pPr marL="0" marR="0" algn="ctr">
                        <a:lnSpc>
                          <a:spcPct val="107000"/>
                        </a:lnSpc>
                        <a:spcBef>
                          <a:spcPts val="0"/>
                        </a:spcBef>
                        <a:spcAft>
                          <a:spcPts val="0"/>
                        </a:spcAft>
                      </a:pPr>
                      <a:r>
                        <a:rPr lang="en-US" sz="1400" b="1" dirty="0">
                          <a:solidFill>
                            <a:srgbClr val="000000"/>
                          </a:solidFill>
                          <a:effectLst/>
                          <a:latin typeface="+mn-lt"/>
                          <a:ea typeface="Times New Roman" panose="02020603050405020304" pitchFamily="18" charset="0"/>
                          <a:cs typeface="Arial" panose="020B0604020202020204" pitchFamily="34" charset="0"/>
                        </a:rPr>
                        <a:t>Suicide by Methods Involved</a:t>
                      </a:r>
                      <a:endParaRPr lang="en-US" sz="1400" dirty="0">
                        <a:effectLst/>
                        <a:latin typeface="+mn-lt"/>
                        <a:ea typeface="Calibri" panose="020F0502020204030204" pitchFamily="34" charset="0"/>
                        <a:cs typeface="Arial" panose="020B0604020202020204" pitchFamily="34" charset="0"/>
                      </a:endParaRPr>
                    </a:p>
                  </a:txBody>
                  <a:tcPr marL="51435" marR="51435" marT="7144" marB="7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9872742"/>
                  </a:ext>
                </a:extLst>
              </a:tr>
              <a:tr h="231520">
                <a:tc>
                  <a:txBody>
                    <a:bodyPr/>
                    <a:lstStyle/>
                    <a:p>
                      <a:pPr>
                        <a:lnSpc>
                          <a:spcPct val="107000"/>
                        </a:lnSpc>
                      </a:pPr>
                      <a:endParaRPr lang="en-US" sz="1400">
                        <a:effectLst/>
                        <a:latin typeface="+mn-lt"/>
                        <a:cs typeface="Arial" panose="020B0604020202020204" pitchFamily="34" charset="0"/>
                      </a:endParaRPr>
                    </a:p>
                  </a:txBody>
                  <a:tcPr marL="51435" marR="51435" marT="7144" marB="7144"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07000"/>
                        </a:lnSpc>
                        <a:spcBef>
                          <a:spcPts val="0"/>
                        </a:spcBef>
                        <a:spcAft>
                          <a:spcPts val="0"/>
                        </a:spcAft>
                      </a:pPr>
                      <a:r>
                        <a:rPr lang="en-US" sz="1400" b="1">
                          <a:solidFill>
                            <a:srgbClr val="000000"/>
                          </a:solidFill>
                          <a:effectLst/>
                          <a:latin typeface="+mn-lt"/>
                          <a:ea typeface="Times New Roman" panose="02020603050405020304" pitchFamily="18" charset="0"/>
                          <a:cs typeface="Arial" panose="020B0604020202020204" pitchFamily="34" charset="0"/>
                        </a:rPr>
                        <a:t>Non-Veteran U.S. Adults</a:t>
                      </a:r>
                      <a:endParaRPr lang="en-US" sz="1400">
                        <a:effectLst/>
                        <a:latin typeface="+mn-lt"/>
                        <a:ea typeface="Calibri" panose="020F0502020204030204" pitchFamily="34" charset="0"/>
                        <a:cs typeface="Arial" panose="020B0604020202020204" pitchFamily="34" charset="0"/>
                      </a:endParaRPr>
                    </a:p>
                  </a:txBody>
                  <a:tcPr marL="51435" marR="51435" marT="7144" marB="7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b="1" dirty="0">
                          <a:solidFill>
                            <a:srgbClr val="000000"/>
                          </a:solidFill>
                          <a:effectLst/>
                          <a:latin typeface="+mn-lt"/>
                          <a:ea typeface="Times New Roman" panose="02020603050405020304" pitchFamily="18" charset="0"/>
                          <a:cs typeface="Arial" panose="020B0604020202020204" pitchFamily="34" charset="0"/>
                        </a:rPr>
                        <a:t>Veterans</a:t>
                      </a:r>
                      <a:endParaRPr lang="en-US" sz="1400" dirty="0">
                        <a:effectLst/>
                        <a:latin typeface="+mn-lt"/>
                        <a:ea typeface="Calibri" panose="020F0502020204030204" pitchFamily="34" charset="0"/>
                        <a:cs typeface="Arial" panose="020B0604020202020204" pitchFamily="34" charset="0"/>
                      </a:endParaRPr>
                    </a:p>
                  </a:txBody>
                  <a:tcPr marL="51435" marR="51435" marT="7144" marB="7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b="1">
                          <a:solidFill>
                            <a:srgbClr val="000000"/>
                          </a:solidFill>
                          <a:effectLst/>
                          <a:latin typeface="+mn-lt"/>
                          <a:ea typeface="Times New Roman" panose="02020603050405020304" pitchFamily="18" charset="0"/>
                          <a:cs typeface="Arial" panose="020B0604020202020204" pitchFamily="34" charset="0"/>
                        </a:rPr>
                        <a:t>Non-Veteran Men</a:t>
                      </a:r>
                      <a:endParaRPr lang="en-US" sz="1400">
                        <a:effectLst/>
                        <a:latin typeface="+mn-lt"/>
                        <a:ea typeface="Calibri" panose="020F0502020204030204" pitchFamily="34" charset="0"/>
                        <a:cs typeface="Arial" panose="020B0604020202020204" pitchFamily="34" charset="0"/>
                      </a:endParaRPr>
                    </a:p>
                  </a:txBody>
                  <a:tcPr marL="51435" marR="51435" marT="7144" marB="7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b="1" dirty="0">
                          <a:solidFill>
                            <a:srgbClr val="000000"/>
                          </a:solidFill>
                          <a:effectLst/>
                          <a:latin typeface="+mn-lt"/>
                          <a:ea typeface="Times New Roman" panose="02020603050405020304" pitchFamily="18" charset="0"/>
                          <a:cs typeface="Arial" panose="020B0604020202020204" pitchFamily="34" charset="0"/>
                        </a:rPr>
                        <a:t>Veteran Men</a:t>
                      </a:r>
                      <a:endParaRPr lang="en-US" sz="1400" dirty="0">
                        <a:effectLst/>
                        <a:latin typeface="+mn-lt"/>
                        <a:ea typeface="Calibri" panose="020F0502020204030204" pitchFamily="34" charset="0"/>
                        <a:cs typeface="Arial" panose="020B0604020202020204" pitchFamily="34" charset="0"/>
                      </a:endParaRPr>
                    </a:p>
                  </a:txBody>
                  <a:tcPr marL="51435" marR="51435" marT="7144" marB="7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b="1">
                          <a:solidFill>
                            <a:srgbClr val="000000"/>
                          </a:solidFill>
                          <a:effectLst/>
                          <a:latin typeface="+mn-lt"/>
                          <a:ea typeface="Times New Roman" panose="02020603050405020304" pitchFamily="18" charset="0"/>
                          <a:cs typeface="Arial" panose="020B0604020202020204" pitchFamily="34" charset="0"/>
                        </a:rPr>
                        <a:t>Non-Veteran Women</a:t>
                      </a:r>
                      <a:endParaRPr lang="en-US" sz="1400">
                        <a:effectLst/>
                        <a:latin typeface="+mn-lt"/>
                        <a:ea typeface="Calibri" panose="020F0502020204030204" pitchFamily="34" charset="0"/>
                        <a:cs typeface="Arial" panose="020B0604020202020204" pitchFamily="34" charset="0"/>
                      </a:endParaRPr>
                    </a:p>
                  </a:txBody>
                  <a:tcPr marL="51435" marR="51435" marT="7144" marB="7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b="1" dirty="0">
                          <a:solidFill>
                            <a:srgbClr val="000000"/>
                          </a:solidFill>
                          <a:effectLst/>
                          <a:latin typeface="+mn-lt"/>
                          <a:ea typeface="Times New Roman" panose="02020603050405020304" pitchFamily="18" charset="0"/>
                          <a:cs typeface="Arial" panose="020B0604020202020204" pitchFamily="34" charset="0"/>
                        </a:rPr>
                        <a:t>Veteran Women</a:t>
                      </a:r>
                      <a:endParaRPr lang="en-US" sz="1400" dirty="0">
                        <a:effectLst/>
                        <a:latin typeface="+mn-lt"/>
                        <a:ea typeface="Calibri" panose="020F0502020204030204" pitchFamily="34" charset="0"/>
                        <a:cs typeface="Arial" panose="020B0604020202020204" pitchFamily="34" charset="0"/>
                      </a:endParaRPr>
                    </a:p>
                  </a:txBody>
                  <a:tcPr marL="51435" marR="51435" marT="7144" marB="7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2376284012"/>
                  </a:ext>
                </a:extLst>
              </a:tr>
              <a:tr h="156521">
                <a:tc>
                  <a:txBody>
                    <a:bodyPr/>
                    <a:lstStyle/>
                    <a:p>
                      <a:pPr>
                        <a:lnSpc>
                          <a:spcPct val="107000"/>
                        </a:lnSpc>
                      </a:pPr>
                      <a:endParaRPr lang="en-US" sz="1400">
                        <a:effectLst/>
                        <a:latin typeface="+mn-lt"/>
                        <a:cs typeface="Arial" panose="020B0604020202020204" pitchFamily="34" charset="0"/>
                      </a:endParaRPr>
                    </a:p>
                  </a:txBody>
                  <a:tcPr marL="51435" marR="51435" marT="7144" marB="7144"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000000"/>
                          </a:solidFill>
                          <a:effectLst/>
                          <a:latin typeface="+mn-lt"/>
                          <a:ea typeface="Times New Roman" panose="02020603050405020304" pitchFamily="18" charset="0"/>
                          <a:cs typeface="Arial" panose="020B0604020202020204" pitchFamily="34" charset="0"/>
                        </a:rPr>
                        <a:t>2020</a:t>
                      </a:r>
                      <a:endParaRPr lang="en-US" sz="1400">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000000"/>
                          </a:solidFill>
                          <a:effectLst/>
                          <a:latin typeface="+mn-lt"/>
                          <a:ea typeface="Times New Roman" panose="02020603050405020304" pitchFamily="18" charset="0"/>
                          <a:cs typeface="Arial" panose="020B0604020202020204" pitchFamily="34" charset="0"/>
                        </a:rPr>
                        <a:t>Change from 2001</a:t>
                      </a:r>
                      <a:endParaRPr lang="en-US" sz="1400">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000000"/>
                          </a:solidFill>
                          <a:effectLst/>
                          <a:latin typeface="+mn-lt"/>
                          <a:ea typeface="Times New Roman" panose="02020603050405020304" pitchFamily="18" charset="0"/>
                          <a:cs typeface="Arial" panose="020B0604020202020204" pitchFamily="34" charset="0"/>
                        </a:rPr>
                        <a:t>2020</a:t>
                      </a:r>
                      <a:endParaRPr lang="en-US" sz="1400" dirty="0">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1400" b="1" dirty="0">
                          <a:solidFill>
                            <a:srgbClr val="000000"/>
                          </a:solidFill>
                          <a:effectLst/>
                          <a:latin typeface="+mn-lt"/>
                          <a:ea typeface="Times New Roman" panose="02020603050405020304" pitchFamily="18" charset="0"/>
                          <a:cs typeface="Arial" panose="020B0604020202020204" pitchFamily="34" charset="0"/>
                        </a:rPr>
                        <a:t>Change from 2001</a:t>
                      </a:r>
                      <a:endParaRPr lang="en-US" sz="1400" dirty="0">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1400" b="1">
                          <a:solidFill>
                            <a:srgbClr val="000000"/>
                          </a:solidFill>
                          <a:effectLst/>
                          <a:latin typeface="+mn-lt"/>
                          <a:ea typeface="Times New Roman" panose="02020603050405020304" pitchFamily="18" charset="0"/>
                          <a:cs typeface="Arial" panose="020B0604020202020204" pitchFamily="34" charset="0"/>
                        </a:rPr>
                        <a:t>2020</a:t>
                      </a:r>
                      <a:endParaRPr lang="en-US" sz="1400">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000000"/>
                          </a:solidFill>
                          <a:effectLst/>
                          <a:latin typeface="+mn-lt"/>
                          <a:ea typeface="Times New Roman" panose="02020603050405020304" pitchFamily="18" charset="0"/>
                          <a:cs typeface="Arial" panose="020B0604020202020204" pitchFamily="34" charset="0"/>
                        </a:rPr>
                        <a:t>Change from 2001</a:t>
                      </a:r>
                      <a:endParaRPr lang="en-US" sz="1400">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000000"/>
                          </a:solidFill>
                          <a:effectLst/>
                          <a:latin typeface="+mn-lt"/>
                          <a:ea typeface="Times New Roman" panose="02020603050405020304" pitchFamily="18" charset="0"/>
                          <a:cs typeface="Arial" panose="020B0604020202020204" pitchFamily="34" charset="0"/>
                        </a:rPr>
                        <a:t>2020</a:t>
                      </a:r>
                      <a:endParaRPr lang="en-US" sz="1400" dirty="0">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1400" b="1" dirty="0">
                          <a:solidFill>
                            <a:srgbClr val="000000"/>
                          </a:solidFill>
                          <a:effectLst/>
                          <a:latin typeface="+mn-lt"/>
                          <a:ea typeface="Times New Roman" panose="02020603050405020304" pitchFamily="18" charset="0"/>
                          <a:cs typeface="Arial" panose="020B0604020202020204" pitchFamily="34" charset="0"/>
                        </a:rPr>
                        <a:t>Change from 2001</a:t>
                      </a:r>
                      <a:endParaRPr lang="en-US" sz="1400" dirty="0">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1400" b="1">
                          <a:solidFill>
                            <a:srgbClr val="000000"/>
                          </a:solidFill>
                          <a:effectLst/>
                          <a:latin typeface="+mn-lt"/>
                          <a:ea typeface="Times New Roman" panose="02020603050405020304" pitchFamily="18" charset="0"/>
                          <a:cs typeface="Arial" panose="020B0604020202020204" pitchFamily="34" charset="0"/>
                        </a:rPr>
                        <a:t>2020</a:t>
                      </a:r>
                      <a:endParaRPr lang="en-US" sz="1400">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000000"/>
                          </a:solidFill>
                          <a:effectLst/>
                          <a:latin typeface="+mn-lt"/>
                          <a:ea typeface="Times New Roman" panose="02020603050405020304" pitchFamily="18" charset="0"/>
                          <a:cs typeface="Arial" panose="020B0604020202020204" pitchFamily="34" charset="0"/>
                        </a:rPr>
                        <a:t>Change from 2001</a:t>
                      </a:r>
                      <a:endParaRPr lang="en-US" sz="1400">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000000"/>
                          </a:solidFill>
                          <a:effectLst/>
                          <a:latin typeface="+mn-lt"/>
                          <a:ea typeface="Times New Roman" panose="02020603050405020304" pitchFamily="18" charset="0"/>
                          <a:cs typeface="Arial" panose="020B0604020202020204" pitchFamily="34" charset="0"/>
                        </a:rPr>
                        <a:t>2020</a:t>
                      </a:r>
                      <a:endParaRPr lang="en-US" sz="1400" dirty="0">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1400" b="1">
                          <a:solidFill>
                            <a:srgbClr val="000000"/>
                          </a:solidFill>
                          <a:effectLst/>
                          <a:latin typeface="+mn-lt"/>
                          <a:ea typeface="Times New Roman" panose="02020603050405020304" pitchFamily="18" charset="0"/>
                          <a:cs typeface="Arial" panose="020B0604020202020204" pitchFamily="34" charset="0"/>
                        </a:rPr>
                        <a:t>Change from 2001</a:t>
                      </a:r>
                      <a:endParaRPr lang="en-US" sz="1400">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50388850"/>
                  </a:ext>
                </a:extLst>
              </a:tr>
              <a:tr h="79409">
                <a:tc>
                  <a:txBody>
                    <a:bodyPr/>
                    <a:lstStyle/>
                    <a:p>
                      <a:pPr marL="0" marR="0" algn="r">
                        <a:lnSpc>
                          <a:spcPct val="107000"/>
                        </a:lnSpc>
                        <a:spcBef>
                          <a:spcPts val="0"/>
                        </a:spcBef>
                        <a:spcAft>
                          <a:spcPts val="0"/>
                        </a:spcAft>
                      </a:pPr>
                      <a:r>
                        <a:rPr lang="en-US" sz="1400" b="0">
                          <a:solidFill>
                            <a:srgbClr val="000000"/>
                          </a:solidFill>
                          <a:effectLst/>
                          <a:latin typeface="+mn-lt"/>
                          <a:ea typeface="Times New Roman" panose="02020603050405020304" pitchFamily="18" charset="0"/>
                          <a:cs typeface="Arial" panose="020B0604020202020204" pitchFamily="34" charset="0"/>
                        </a:rPr>
                        <a:t>Firearms</a:t>
                      </a:r>
                      <a:endParaRPr lang="en-US" sz="1400" b="0">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50.3%</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-2.3%</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71.0%</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+4.5%</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55.3%</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-2.7%</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72.1%</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+4.8%</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33.3%</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-2.1%</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48.2%</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+11.2%</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46779371"/>
                  </a:ext>
                </a:extLst>
              </a:tr>
              <a:tr h="179387">
                <a:tc>
                  <a:txBody>
                    <a:bodyPr/>
                    <a:lstStyle/>
                    <a:p>
                      <a:pPr marL="0" marR="0" algn="r">
                        <a:lnSpc>
                          <a:spcPct val="107000"/>
                        </a:lnSpc>
                        <a:spcBef>
                          <a:spcPts val="0"/>
                        </a:spcBef>
                        <a:spcAft>
                          <a:spcPts val="0"/>
                        </a:spcAft>
                      </a:pPr>
                      <a:r>
                        <a:rPr lang="en-US" sz="1400">
                          <a:solidFill>
                            <a:srgbClr val="000000"/>
                          </a:solidFill>
                          <a:effectLst/>
                          <a:latin typeface="+mn-lt"/>
                          <a:ea typeface="Times New Roman" panose="02020603050405020304" pitchFamily="18" charset="0"/>
                          <a:cs typeface="Arial" panose="020B0604020202020204" pitchFamily="34" charset="0"/>
                        </a:rPr>
                        <a:t>Poisoning</a:t>
                      </a:r>
                      <a:endParaRPr lang="en-US" sz="1400">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a:solidFill>
                            <a:schemeClr val="tx1"/>
                          </a:solidFill>
                          <a:effectLst/>
                          <a:latin typeface="+mn-lt"/>
                          <a:ea typeface="Times New Roman" panose="02020603050405020304" pitchFamily="18" charset="0"/>
                          <a:cs typeface="Arial" panose="020B0604020202020204" pitchFamily="34" charset="0"/>
                        </a:rPr>
                        <a:t>12.8%</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-5.6%</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8.4%</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-4.8%</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8.0%</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-4.3%</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a:solidFill>
                            <a:schemeClr val="tx1"/>
                          </a:solidFill>
                          <a:effectLst/>
                          <a:latin typeface="+mn-lt"/>
                          <a:ea typeface="Times New Roman" panose="02020603050405020304" pitchFamily="18" charset="0"/>
                          <a:cs typeface="Arial" panose="020B0604020202020204" pitchFamily="34" charset="0"/>
                        </a:rPr>
                        <a:t>7.5%</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-4.9%</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a:solidFill>
                            <a:schemeClr val="tx1"/>
                          </a:solidFill>
                          <a:effectLst/>
                          <a:latin typeface="+mn-lt"/>
                          <a:ea typeface="Times New Roman" panose="02020603050405020304" pitchFamily="18" charset="0"/>
                          <a:cs typeface="Arial" panose="020B0604020202020204" pitchFamily="34" charset="0"/>
                        </a:rPr>
                        <a:t>29.3%</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a:solidFill>
                            <a:schemeClr val="tx1"/>
                          </a:solidFill>
                          <a:effectLst/>
                          <a:latin typeface="+mn-lt"/>
                          <a:ea typeface="Times New Roman" panose="02020603050405020304" pitchFamily="18" charset="0"/>
                          <a:cs typeface="Arial" panose="020B0604020202020204" pitchFamily="34" charset="0"/>
                        </a:rPr>
                        <a:t>-8.7%</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a:solidFill>
                            <a:schemeClr val="tx1"/>
                          </a:solidFill>
                          <a:effectLst/>
                          <a:latin typeface="+mn-lt"/>
                          <a:ea typeface="Times New Roman" panose="02020603050405020304" pitchFamily="18" charset="0"/>
                          <a:cs typeface="Arial" panose="020B0604020202020204" pitchFamily="34" charset="0"/>
                        </a:rPr>
                        <a:t>26.8%</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-16.0%</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181015918"/>
                  </a:ext>
                </a:extLst>
              </a:tr>
              <a:tr h="175513">
                <a:tc>
                  <a:txBody>
                    <a:bodyPr/>
                    <a:lstStyle/>
                    <a:p>
                      <a:pPr marL="0" marR="0" algn="r">
                        <a:lnSpc>
                          <a:spcPct val="107000"/>
                        </a:lnSpc>
                        <a:spcBef>
                          <a:spcPts val="0"/>
                        </a:spcBef>
                        <a:spcAft>
                          <a:spcPts val="0"/>
                        </a:spcAft>
                      </a:pPr>
                      <a:r>
                        <a:rPr lang="en-US" sz="1400">
                          <a:solidFill>
                            <a:srgbClr val="000000"/>
                          </a:solidFill>
                          <a:effectLst/>
                          <a:latin typeface="+mn-lt"/>
                          <a:ea typeface="Times New Roman" panose="02020603050405020304" pitchFamily="18" charset="0"/>
                          <a:cs typeface="Arial" panose="020B0604020202020204" pitchFamily="34" charset="0"/>
                        </a:rPr>
                        <a:t>Suffocation </a:t>
                      </a:r>
                      <a:endParaRPr lang="en-US" sz="1400">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a:solidFill>
                            <a:schemeClr val="tx1"/>
                          </a:solidFill>
                          <a:effectLst/>
                          <a:latin typeface="+mn-lt"/>
                          <a:ea typeface="Times New Roman" panose="02020603050405020304" pitchFamily="18" charset="0"/>
                          <a:cs typeface="Arial" panose="020B0604020202020204" pitchFamily="34" charset="0"/>
                        </a:rPr>
                        <a:t>28.4%</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a:solidFill>
                            <a:schemeClr val="tx1"/>
                          </a:solidFill>
                          <a:effectLst/>
                          <a:latin typeface="+mn-lt"/>
                          <a:ea typeface="Times New Roman" panose="02020603050405020304" pitchFamily="18" charset="0"/>
                          <a:cs typeface="Arial" panose="020B0604020202020204" pitchFamily="34" charset="0"/>
                        </a:rPr>
                        <a:t>+7.6%</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a:solidFill>
                            <a:schemeClr val="tx1"/>
                          </a:solidFill>
                          <a:effectLst/>
                          <a:latin typeface="+mn-lt"/>
                          <a:ea typeface="Times New Roman" panose="02020603050405020304" pitchFamily="18" charset="0"/>
                          <a:cs typeface="Arial" panose="020B0604020202020204" pitchFamily="34" charset="0"/>
                        </a:rPr>
                        <a:t>14.9%</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+0.9%</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a:solidFill>
                            <a:schemeClr val="tx1"/>
                          </a:solidFill>
                          <a:effectLst/>
                          <a:latin typeface="+mn-lt"/>
                          <a:ea typeface="Times New Roman" panose="02020603050405020304" pitchFamily="18" charset="0"/>
                          <a:cs typeface="Arial" panose="020B0604020202020204" pitchFamily="34" charset="0"/>
                        </a:rPr>
                        <a:t>28.6%</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a:solidFill>
                            <a:schemeClr val="tx1"/>
                          </a:solidFill>
                          <a:effectLst/>
                          <a:latin typeface="+mn-lt"/>
                          <a:ea typeface="Times New Roman" panose="02020603050405020304" pitchFamily="18" charset="0"/>
                          <a:cs typeface="Arial" panose="020B0604020202020204" pitchFamily="34" charset="0"/>
                        </a:rPr>
                        <a:t>+6.2%</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14.7%</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+0.6%</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27.7%</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+12.0%</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19.2%</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+8.8%</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21834591"/>
                  </a:ext>
                </a:extLst>
              </a:tr>
              <a:tr h="127778">
                <a:tc>
                  <a:txBody>
                    <a:bodyPr/>
                    <a:lstStyle/>
                    <a:p>
                      <a:pPr marL="0" marR="0" algn="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Arial" panose="020B0604020202020204" pitchFamily="34" charset="0"/>
                        </a:rPr>
                        <a:t>Other</a:t>
                      </a:r>
                      <a:endParaRPr lang="en-US" sz="1400" dirty="0">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8.4%</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+0.3%</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5.8%</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-0.6%</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a:solidFill>
                            <a:schemeClr val="tx1"/>
                          </a:solidFill>
                          <a:effectLst/>
                          <a:latin typeface="+mn-lt"/>
                          <a:ea typeface="Times New Roman" panose="02020603050405020304" pitchFamily="18" charset="0"/>
                          <a:cs typeface="Arial" panose="020B0604020202020204" pitchFamily="34" charset="0"/>
                        </a:rPr>
                        <a:t>8.1%</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a:solidFill>
                            <a:schemeClr val="tx1"/>
                          </a:solidFill>
                          <a:effectLst/>
                          <a:latin typeface="+mn-lt"/>
                          <a:ea typeface="Times New Roman" panose="02020603050405020304" pitchFamily="18" charset="0"/>
                          <a:cs typeface="Arial" panose="020B0604020202020204" pitchFamily="34" charset="0"/>
                        </a:rPr>
                        <a:t>+0.8%</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a:solidFill>
                            <a:schemeClr val="tx1"/>
                          </a:solidFill>
                          <a:effectLst/>
                          <a:latin typeface="+mn-lt"/>
                          <a:ea typeface="Times New Roman" panose="02020603050405020304" pitchFamily="18" charset="0"/>
                          <a:cs typeface="Arial" panose="020B0604020202020204" pitchFamily="34" charset="0"/>
                        </a:rPr>
                        <a:t>5.8%</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-0.5%</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a:solidFill>
                            <a:schemeClr val="tx1"/>
                          </a:solidFill>
                          <a:effectLst/>
                          <a:latin typeface="+mn-lt"/>
                          <a:ea typeface="Times New Roman" panose="02020603050405020304" pitchFamily="18" charset="0"/>
                          <a:cs typeface="Arial" panose="020B0604020202020204" pitchFamily="34" charset="0"/>
                        </a:rPr>
                        <a:t>9.6%</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a:solidFill>
                            <a:schemeClr val="tx1"/>
                          </a:solidFill>
                          <a:effectLst/>
                          <a:latin typeface="+mn-lt"/>
                          <a:ea typeface="Times New Roman" panose="02020603050405020304" pitchFamily="18" charset="0"/>
                          <a:cs typeface="Arial" panose="020B0604020202020204" pitchFamily="34" charset="0"/>
                        </a:rPr>
                        <a:t>-1.1%</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b="0">
                          <a:solidFill>
                            <a:schemeClr val="tx1"/>
                          </a:solidFill>
                          <a:effectLst/>
                          <a:latin typeface="+mn-lt"/>
                          <a:ea typeface="Times New Roman" panose="02020603050405020304" pitchFamily="18" charset="0"/>
                          <a:cs typeface="Arial" panose="020B0604020202020204" pitchFamily="34" charset="0"/>
                        </a:rPr>
                        <a:t>5.8%</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7000"/>
                        </a:lnSpc>
                        <a:spcBef>
                          <a:spcPts val="0"/>
                        </a:spcBef>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-3.9%</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7144" marB="7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41310789"/>
                  </a:ext>
                </a:extLst>
              </a:tr>
            </a:tbl>
          </a:graphicData>
        </a:graphic>
      </p:graphicFrame>
      <p:grpSp>
        <p:nvGrpSpPr>
          <p:cNvPr id="4" name="Group 3">
            <a:extLst>
              <a:ext uri="{FF2B5EF4-FFF2-40B4-BE49-F238E27FC236}">
                <a16:creationId xmlns:a16="http://schemas.microsoft.com/office/drawing/2014/main" id="{0DF29598-20B5-821A-A475-8C7855A5016C}"/>
              </a:ext>
            </a:extLst>
          </p:cNvPr>
          <p:cNvGrpSpPr/>
          <p:nvPr/>
        </p:nvGrpSpPr>
        <p:grpSpPr>
          <a:xfrm>
            <a:off x="3118547" y="4807700"/>
            <a:ext cx="5954906" cy="1088407"/>
            <a:chOff x="7086600" y="4727314"/>
            <a:chExt cx="4339071" cy="683917"/>
          </a:xfrm>
        </p:grpSpPr>
        <p:pic>
          <p:nvPicPr>
            <p:cNvPr id="5" name="Picture 4" descr="Graphical user interface&#10;&#10;Description automatically generated">
              <a:extLst>
                <a:ext uri="{FF2B5EF4-FFF2-40B4-BE49-F238E27FC236}">
                  <a16:creationId xmlns:a16="http://schemas.microsoft.com/office/drawing/2014/main" id="{9C1D93F7-3966-DDE3-26ED-3A5B92BE08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4727314"/>
              <a:ext cx="1503945" cy="683916"/>
            </a:xfrm>
            <a:prstGeom prst="rect">
              <a:avLst/>
            </a:prstGeom>
            <a:ln>
              <a:solidFill>
                <a:schemeClr val="bg1"/>
              </a:solidFill>
            </a:ln>
            <a:effectLst>
              <a:outerShdw blurRad="292100" dist="139700" dir="2700000" algn="tl" rotWithShape="0">
                <a:srgbClr val="333333">
                  <a:alpha val="65000"/>
                </a:srgbClr>
              </a:outerShdw>
            </a:effectLst>
          </p:spPr>
        </p:pic>
        <p:pic>
          <p:nvPicPr>
            <p:cNvPr id="7" name="Picture 6" descr="A picture containing text, weapon&#10;&#10;Description automatically generated">
              <a:extLst>
                <a:ext uri="{FF2B5EF4-FFF2-40B4-BE49-F238E27FC236}">
                  <a16:creationId xmlns:a16="http://schemas.microsoft.com/office/drawing/2014/main" id="{2C2CF98B-2AD3-C567-CFCB-588A07E114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7375" y="4727315"/>
              <a:ext cx="1499567" cy="683915"/>
            </a:xfrm>
            <a:prstGeom prst="rect">
              <a:avLst/>
            </a:prstGeom>
            <a:ln>
              <a:solidFill>
                <a:schemeClr val="bg1"/>
              </a:solidFill>
            </a:ln>
            <a:effectLst>
              <a:outerShdw blurRad="292100" dist="139700" dir="2700000" algn="tl" rotWithShape="0">
                <a:srgbClr val="333333">
                  <a:alpha val="65000"/>
                </a:srgbClr>
              </a:outerShdw>
            </a:effectLst>
          </p:spPr>
        </p:pic>
        <p:pic>
          <p:nvPicPr>
            <p:cNvPr id="8" name="Picture 7" descr="A picture containing weapon&#10;&#10;Description automatically generated">
              <a:extLst>
                <a:ext uri="{FF2B5EF4-FFF2-40B4-BE49-F238E27FC236}">
                  <a16:creationId xmlns:a16="http://schemas.microsoft.com/office/drawing/2014/main" id="{B8FF15A1-E7D2-E248-D7A8-82D29E9FDC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265"/>
            <a:stretch/>
          </p:blipFill>
          <p:spPr>
            <a:xfrm>
              <a:off x="10057838" y="4727316"/>
              <a:ext cx="1367833" cy="683915"/>
            </a:xfrm>
            <a:prstGeom prst="rect">
              <a:avLst/>
            </a:prstGeom>
            <a:ln>
              <a:solidFill>
                <a:schemeClr val="bg1"/>
              </a:solid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44277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6E6E-A59E-8812-219E-8DD283BA54DC}"/>
              </a:ext>
            </a:extLst>
          </p:cNvPr>
          <p:cNvSpPr>
            <a:spLocks noGrp="1"/>
          </p:cNvSpPr>
          <p:nvPr>
            <p:ph type="title"/>
          </p:nvPr>
        </p:nvSpPr>
        <p:spPr/>
        <p:txBody>
          <a:bodyPr/>
          <a:lstStyle/>
          <a:p>
            <a:r>
              <a:rPr lang="en-US" dirty="0"/>
              <a:t>Staff Sergeant Parker Gordon Fox Suicide Prevention Grants</a:t>
            </a:r>
          </a:p>
        </p:txBody>
      </p:sp>
      <p:sp>
        <p:nvSpPr>
          <p:cNvPr id="3" name="Slide Number Placeholder 2">
            <a:extLst>
              <a:ext uri="{FF2B5EF4-FFF2-40B4-BE49-F238E27FC236}">
                <a16:creationId xmlns:a16="http://schemas.microsoft.com/office/drawing/2014/main" id="{3C2A6E91-5242-D41E-B4DC-A4A004917DE1}"/>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7</a:t>
            </a:fld>
            <a:endParaRPr lang="en-US">
              <a:solidFill>
                <a:prstClr val="white"/>
              </a:solidFill>
            </a:endParaRPr>
          </a:p>
        </p:txBody>
      </p:sp>
      <p:sp>
        <p:nvSpPr>
          <p:cNvPr id="4" name="Text Placeholder 3">
            <a:extLst>
              <a:ext uri="{FF2B5EF4-FFF2-40B4-BE49-F238E27FC236}">
                <a16:creationId xmlns:a16="http://schemas.microsoft.com/office/drawing/2014/main" id="{CC2675CB-3E34-46F2-7936-61B463E0003A}"/>
              </a:ext>
            </a:extLst>
          </p:cNvPr>
          <p:cNvSpPr>
            <a:spLocks noGrp="1"/>
          </p:cNvSpPr>
          <p:nvPr>
            <p:ph type="body" idx="1"/>
          </p:nvPr>
        </p:nvSpPr>
        <p:spPr>
          <a:xfrm>
            <a:off x="324782" y="1058940"/>
            <a:ext cx="3199814" cy="823912"/>
          </a:xfrm>
        </p:spPr>
        <p:txBody>
          <a:bodyPr/>
          <a:lstStyle/>
          <a:p>
            <a:r>
              <a:rPr lang="en-US" dirty="0"/>
              <a:t>Nationally</a:t>
            </a:r>
          </a:p>
        </p:txBody>
      </p:sp>
      <p:sp>
        <p:nvSpPr>
          <p:cNvPr id="5" name="Content Placeholder 4">
            <a:extLst>
              <a:ext uri="{FF2B5EF4-FFF2-40B4-BE49-F238E27FC236}">
                <a16:creationId xmlns:a16="http://schemas.microsoft.com/office/drawing/2014/main" id="{AD03D735-563D-6E56-E075-4BB9BFA239D7}"/>
              </a:ext>
            </a:extLst>
          </p:cNvPr>
          <p:cNvSpPr>
            <a:spLocks noGrp="1"/>
          </p:cNvSpPr>
          <p:nvPr>
            <p:ph sz="half" idx="2"/>
          </p:nvPr>
        </p:nvSpPr>
        <p:spPr>
          <a:xfrm>
            <a:off x="324782" y="2040887"/>
            <a:ext cx="3199814" cy="4158303"/>
          </a:xfrm>
        </p:spPr>
        <p:txBody>
          <a:bodyPr/>
          <a:lstStyle/>
          <a:p>
            <a:pPr marL="285750" indent="-285750">
              <a:buFont typeface="Arial" panose="020B0604020202020204" pitchFamily="34" charset="0"/>
              <a:buChar char="•"/>
            </a:pPr>
            <a:r>
              <a:rPr lang="en-US" dirty="0"/>
              <a:t>One-year grant awards of up to $750,000 (totaling $52.5M per year)</a:t>
            </a:r>
          </a:p>
          <a:p>
            <a:pPr marL="285750" indent="-285750">
              <a:buFont typeface="Arial" panose="020B0604020202020204" pitchFamily="34" charset="0"/>
              <a:buChar char="•"/>
            </a:pPr>
            <a:r>
              <a:rPr lang="en-US" dirty="0"/>
              <a:t>Prioritization to areas with high concentrations of at-risk Veterans </a:t>
            </a:r>
          </a:p>
          <a:p>
            <a:pPr marL="468630" lvl="1" indent="-285750"/>
            <a:r>
              <a:rPr lang="en-US" dirty="0"/>
              <a:t>18 – 34-year-old Veterans </a:t>
            </a:r>
          </a:p>
          <a:p>
            <a:pPr marL="468630" lvl="1" indent="-285750"/>
            <a:r>
              <a:rPr lang="en-US" dirty="0"/>
              <a:t>Women Veterans &lt;35</a:t>
            </a:r>
          </a:p>
          <a:p>
            <a:pPr marL="468630" lvl="1" indent="-285750"/>
            <a:r>
              <a:rPr lang="en-US" dirty="0"/>
              <a:t>Minority Veterans</a:t>
            </a:r>
          </a:p>
          <a:p>
            <a:pPr marL="468630" lvl="1" indent="-285750"/>
            <a:r>
              <a:rPr lang="en-US" dirty="0"/>
              <a:t>Geographically remote Veterans</a:t>
            </a:r>
          </a:p>
          <a:p>
            <a:pPr marL="285750" indent="-285750">
              <a:buFont typeface="Arial" panose="020B0604020202020204" pitchFamily="34" charset="0"/>
              <a:buChar char="•"/>
            </a:pPr>
            <a:r>
              <a:rPr lang="en-US" dirty="0"/>
              <a:t>Services include:</a:t>
            </a:r>
          </a:p>
          <a:p>
            <a:pPr marL="468630" lvl="1" indent="-285750"/>
            <a:r>
              <a:rPr lang="en-US" dirty="0"/>
              <a:t>MH Screening for risk</a:t>
            </a:r>
          </a:p>
          <a:p>
            <a:pPr marL="468630" lvl="1" indent="-285750"/>
            <a:r>
              <a:rPr lang="en-US" dirty="0"/>
              <a:t>Education</a:t>
            </a:r>
          </a:p>
          <a:p>
            <a:pPr marL="468630" lvl="1" indent="-285750"/>
            <a:r>
              <a:rPr lang="en-US" dirty="0"/>
              <a:t>Provision of emergency care services</a:t>
            </a:r>
          </a:p>
          <a:p>
            <a:pPr marL="468630" lvl="1" indent="-285750"/>
            <a:r>
              <a:rPr lang="en-US" dirty="0"/>
              <a:t>Case Management</a:t>
            </a:r>
          </a:p>
          <a:p>
            <a:pPr marL="468630" lvl="1" indent="-285750"/>
            <a:r>
              <a:rPr lang="en-US" dirty="0"/>
              <a:t>Peer Support Services</a:t>
            </a:r>
          </a:p>
          <a:p>
            <a:pPr marL="468630" lvl="1" indent="-285750"/>
            <a:r>
              <a:rPr lang="en-US" dirty="0"/>
              <a:t>Assistance connecting to benefits and care</a:t>
            </a:r>
          </a:p>
          <a:p>
            <a:pPr marL="468630" lvl="1" indent="-285750"/>
            <a:r>
              <a:rPr lang="en-US" dirty="0"/>
              <a:t>Complementary services: service dogs, native treatments, equine therapy, family support circles, food security, resilience training, creative arts, etc.</a:t>
            </a:r>
          </a:p>
        </p:txBody>
      </p:sp>
      <p:sp>
        <p:nvSpPr>
          <p:cNvPr id="6" name="Text Placeholder 5">
            <a:extLst>
              <a:ext uri="{FF2B5EF4-FFF2-40B4-BE49-F238E27FC236}">
                <a16:creationId xmlns:a16="http://schemas.microsoft.com/office/drawing/2014/main" id="{C6C2F98F-9F9D-BDD9-DD3C-45E53215F7E0}"/>
              </a:ext>
            </a:extLst>
          </p:cNvPr>
          <p:cNvSpPr>
            <a:spLocks noGrp="1"/>
          </p:cNvSpPr>
          <p:nvPr>
            <p:ph type="body" sz="quarter" idx="3"/>
          </p:nvPr>
        </p:nvSpPr>
        <p:spPr>
          <a:xfrm>
            <a:off x="6609277" y="1058940"/>
            <a:ext cx="2534723" cy="823912"/>
          </a:xfrm>
        </p:spPr>
        <p:txBody>
          <a:bodyPr/>
          <a:lstStyle/>
          <a:p>
            <a:r>
              <a:rPr lang="en-US" dirty="0"/>
              <a:t>Impacts</a:t>
            </a:r>
          </a:p>
        </p:txBody>
      </p:sp>
      <p:sp>
        <p:nvSpPr>
          <p:cNvPr id="7" name="Text Placeholder 6">
            <a:extLst>
              <a:ext uri="{FF2B5EF4-FFF2-40B4-BE49-F238E27FC236}">
                <a16:creationId xmlns:a16="http://schemas.microsoft.com/office/drawing/2014/main" id="{ED48BCC0-0FCA-8EF0-21C7-37C31A1222EA}"/>
              </a:ext>
            </a:extLst>
          </p:cNvPr>
          <p:cNvSpPr>
            <a:spLocks noGrp="1"/>
          </p:cNvSpPr>
          <p:nvPr>
            <p:ph type="body" idx="13"/>
          </p:nvPr>
        </p:nvSpPr>
        <p:spPr>
          <a:xfrm>
            <a:off x="3756733" y="1058940"/>
            <a:ext cx="2381936" cy="823912"/>
          </a:xfrm>
        </p:spPr>
        <p:txBody>
          <a:bodyPr/>
          <a:lstStyle/>
          <a:p>
            <a:r>
              <a:rPr lang="en-US" dirty="0"/>
              <a:t>2022 &amp; 2023 Grants</a:t>
            </a:r>
          </a:p>
        </p:txBody>
      </p:sp>
      <p:sp>
        <p:nvSpPr>
          <p:cNvPr id="8" name="Text Placeholder 7">
            <a:extLst>
              <a:ext uri="{FF2B5EF4-FFF2-40B4-BE49-F238E27FC236}">
                <a16:creationId xmlns:a16="http://schemas.microsoft.com/office/drawing/2014/main" id="{CC695B5A-7C3C-87B8-E151-D802AB6E49B4}"/>
              </a:ext>
            </a:extLst>
          </p:cNvPr>
          <p:cNvSpPr>
            <a:spLocks noGrp="1"/>
          </p:cNvSpPr>
          <p:nvPr>
            <p:ph type="body" sz="quarter" idx="15"/>
          </p:nvPr>
        </p:nvSpPr>
        <p:spPr>
          <a:xfrm>
            <a:off x="9473551" y="1058940"/>
            <a:ext cx="2393667" cy="823912"/>
          </a:xfrm>
        </p:spPr>
        <p:txBody>
          <a:bodyPr/>
          <a:lstStyle/>
          <a:p>
            <a:r>
              <a:rPr lang="en-US" dirty="0"/>
              <a:t>Georgia</a:t>
            </a:r>
          </a:p>
        </p:txBody>
      </p:sp>
      <p:sp>
        <p:nvSpPr>
          <p:cNvPr id="9" name="Content Placeholder 8">
            <a:extLst>
              <a:ext uri="{FF2B5EF4-FFF2-40B4-BE49-F238E27FC236}">
                <a16:creationId xmlns:a16="http://schemas.microsoft.com/office/drawing/2014/main" id="{1E4D34D4-1649-B7C3-EC68-312ACA86EAC5}"/>
              </a:ext>
            </a:extLst>
          </p:cNvPr>
          <p:cNvSpPr>
            <a:spLocks noGrp="1"/>
          </p:cNvSpPr>
          <p:nvPr>
            <p:ph sz="half" idx="17"/>
          </p:nvPr>
        </p:nvSpPr>
        <p:spPr>
          <a:xfrm>
            <a:off x="3765997" y="2027390"/>
            <a:ext cx="2381936" cy="4158303"/>
          </a:xfrm>
        </p:spPr>
        <p:txBody>
          <a:bodyPr/>
          <a:lstStyle/>
          <a:p>
            <a:pPr marL="285750" indent="-285750">
              <a:buFont typeface="Arial" panose="020B0604020202020204" pitchFamily="34" charset="0"/>
              <a:buChar char="•"/>
            </a:pPr>
            <a:r>
              <a:rPr lang="en-US" dirty="0"/>
              <a:t>Sept. 2022 – 80 grantees across 43 states, DC, and American Samoa</a:t>
            </a:r>
          </a:p>
          <a:p>
            <a:pPr marL="468630" lvl="1" indent="-285750"/>
            <a:r>
              <a:rPr lang="en-US" dirty="0"/>
              <a:t>21 serving tribal lands (Navajo, Cherokee, Choctaw, Alaskan Native nations</a:t>
            </a:r>
          </a:p>
          <a:p>
            <a:pPr marL="285750" indent="-285750">
              <a:buFont typeface="Arial" panose="020B0604020202020204" pitchFamily="34" charset="0"/>
              <a:buChar char="•"/>
            </a:pPr>
            <a:r>
              <a:rPr lang="en-US" dirty="0"/>
              <a:t>Sept 2023 – 80 grantees across 43 states and 5 territories: Guam, Puerto Rico, US Virgin Islands, Northern Marianas, American Samoa), and DC</a:t>
            </a:r>
          </a:p>
          <a:p>
            <a:pPr marL="285750" indent="-285750">
              <a:buFont typeface="Arial" panose="020B0604020202020204" pitchFamily="34" charset="0"/>
              <a:buChar char="•"/>
            </a:pPr>
            <a:r>
              <a:rPr lang="en-US" dirty="0"/>
              <a:t>2024 – Preparing public Notice of Funding Opportunity.</a:t>
            </a:r>
          </a:p>
          <a:p>
            <a:pPr marL="285750" indent="-285750">
              <a:buFont typeface="Arial" panose="020B0604020202020204" pitchFamily="34" charset="0"/>
              <a:buChar char="•"/>
            </a:pPr>
            <a:endParaRPr lang="en-US" dirty="0"/>
          </a:p>
        </p:txBody>
      </p:sp>
      <p:sp>
        <p:nvSpPr>
          <p:cNvPr id="10" name="Content Placeholder 9">
            <a:extLst>
              <a:ext uri="{FF2B5EF4-FFF2-40B4-BE49-F238E27FC236}">
                <a16:creationId xmlns:a16="http://schemas.microsoft.com/office/drawing/2014/main" id="{4937D9E6-D547-F12A-F392-EA7359B0662D}"/>
              </a:ext>
            </a:extLst>
          </p:cNvPr>
          <p:cNvSpPr>
            <a:spLocks noGrp="1"/>
          </p:cNvSpPr>
          <p:nvPr>
            <p:ph sz="half" idx="18"/>
          </p:nvPr>
        </p:nvSpPr>
        <p:spPr>
          <a:xfrm>
            <a:off x="6605841" y="2027390"/>
            <a:ext cx="2538159" cy="4158303"/>
          </a:xfrm>
        </p:spPr>
        <p:txBody>
          <a:bodyPr/>
          <a:lstStyle/>
          <a:p>
            <a:pPr marL="285750" indent="-285750">
              <a:buFont typeface="Arial" panose="020B0604020202020204" pitchFamily="34" charset="0"/>
              <a:buChar char="•"/>
            </a:pPr>
            <a:r>
              <a:rPr lang="en-US" dirty="0"/>
              <a:t>Grantee service launch January 2023</a:t>
            </a:r>
          </a:p>
          <a:p>
            <a:pPr marL="285750" indent="-285750">
              <a:buFont typeface="Arial" panose="020B0604020202020204" pitchFamily="34" charset="0"/>
              <a:buChar char="•"/>
            </a:pPr>
            <a:r>
              <a:rPr lang="en-US" dirty="0"/>
              <a:t>15,800 engagements</a:t>
            </a:r>
          </a:p>
          <a:p>
            <a:pPr marL="468630" lvl="1" indent="-285750"/>
            <a:r>
              <a:rPr lang="en-US" dirty="0"/>
              <a:t>Rural / Highly Rural</a:t>
            </a:r>
          </a:p>
          <a:p>
            <a:pPr marL="468630" lvl="1" indent="-285750"/>
            <a:r>
              <a:rPr lang="en-US" dirty="0"/>
              <a:t>High Risk Veteran Populations</a:t>
            </a:r>
          </a:p>
          <a:p>
            <a:pPr marL="285750" indent="-285750">
              <a:buFont typeface="Arial" panose="020B0604020202020204" pitchFamily="34" charset="0"/>
              <a:buChar char="•"/>
            </a:pPr>
            <a:r>
              <a:rPr lang="en-US" dirty="0"/>
              <a:t>Approx. 6,000 referrals for suicide prevention services</a:t>
            </a:r>
          </a:p>
          <a:p>
            <a:pPr marL="285750" indent="-285750">
              <a:buFont typeface="Arial" panose="020B0604020202020204" pitchFamily="34" charset="0"/>
              <a:buChar char="•"/>
            </a:pPr>
            <a:r>
              <a:rPr lang="en-US" dirty="0"/>
              <a:t>300 Emergency Referrals</a:t>
            </a:r>
          </a:p>
          <a:p>
            <a:pPr marL="285750" indent="-285750">
              <a:buFont typeface="Arial" panose="020B0604020202020204" pitchFamily="34" charset="0"/>
              <a:buChar char="•"/>
            </a:pPr>
            <a:r>
              <a:rPr lang="en-US" dirty="0"/>
              <a:t>2,300 Non-Emergency Referrals</a:t>
            </a:r>
          </a:p>
          <a:p>
            <a:pPr marL="285750" indent="-285750">
              <a:buFont typeface="Arial" panose="020B0604020202020204" pitchFamily="34" charset="0"/>
              <a:buChar char="•"/>
            </a:pPr>
            <a:r>
              <a:rPr lang="en-US" dirty="0"/>
              <a:t>3,200 Social Service Referrals</a:t>
            </a:r>
          </a:p>
          <a:p>
            <a:pPr marL="285750" indent="-285750">
              <a:buFont typeface="Arial" panose="020B0604020202020204" pitchFamily="34" charset="0"/>
              <a:buChar char="•"/>
            </a:pPr>
            <a:endParaRPr lang="en-US" dirty="0"/>
          </a:p>
        </p:txBody>
      </p:sp>
      <p:sp>
        <p:nvSpPr>
          <p:cNvPr id="11" name="Content Placeholder 10">
            <a:extLst>
              <a:ext uri="{FF2B5EF4-FFF2-40B4-BE49-F238E27FC236}">
                <a16:creationId xmlns:a16="http://schemas.microsoft.com/office/drawing/2014/main" id="{62AEAD20-D1D0-E397-AEDB-FF21F9C723BD}"/>
              </a:ext>
            </a:extLst>
          </p:cNvPr>
          <p:cNvSpPr>
            <a:spLocks noGrp="1"/>
          </p:cNvSpPr>
          <p:nvPr>
            <p:ph sz="half" idx="19"/>
          </p:nvPr>
        </p:nvSpPr>
        <p:spPr>
          <a:xfrm>
            <a:off x="9457417" y="2027390"/>
            <a:ext cx="2416636" cy="4158303"/>
          </a:xfrm>
        </p:spPr>
        <p:txBody>
          <a:bodyPr/>
          <a:lstStyle/>
          <a:p>
            <a:pPr marL="285750" indent="-285750">
              <a:buFontTx/>
              <a:buChar char="-"/>
            </a:pPr>
            <a:r>
              <a:rPr lang="en-US" b="1" dirty="0"/>
              <a:t>Georgia Dept of State</a:t>
            </a:r>
          </a:p>
          <a:p>
            <a:pPr marL="468630" lvl="1" indent="-285750">
              <a:buFontTx/>
              <a:buChar char="-"/>
            </a:pPr>
            <a:r>
              <a:rPr lang="en-US" dirty="0"/>
              <a:t>Outreach, education, case management, benefits assistance and coordination</a:t>
            </a:r>
          </a:p>
          <a:p>
            <a:pPr marL="285750" indent="-285750">
              <a:buFontTx/>
              <a:buChar char="-"/>
            </a:pPr>
            <a:r>
              <a:rPr lang="en-US" b="1" dirty="0"/>
              <a:t>Highland Rivers Community Service Board</a:t>
            </a:r>
          </a:p>
          <a:p>
            <a:pPr marL="468630" lvl="1" indent="-285750">
              <a:buFontTx/>
              <a:buChar char="-"/>
            </a:pPr>
            <a:r>
              <a:rPr lang="en-US" dirty="0"/>
              <a:t>Cherokee and Pickens Counties, Outreach, education, clinical services, case management, peer support.</a:t>
            </a:r>
          </a:p>
          <a:p>
            <a:pPr marL="285750" indent="-285750">
              <a:buFontTx/>
              <a:buChar char="-"/>
            </a:pPr>
            <a:r>
              <a:rPr lang="en-US" b="1" dirty="0"/>
              <a:t>Northwest Florida Comprehensive Services for Children, Inc.</a:t>
            </a:r>
          </a:p>
          <a:p>
            <a:pPr marL="468630" lvl="1" indent="-285750">
              <a:buFontTx/>
              <a:buChar char="-"/>
            </a:pPr>
            <a:r>
              <a:rPr lang="en-US" dirty="0"/>
              <a:t>51 Counties (Outreach, education, case management, legal services, financial planning, transportation and childcare</a:t>
            </a:r>
          </a:p>
        </p:txBody>
      </p:sp>
      <p:pic>
        <p:nvPicPr>
          <p:cNvPr id="13" name="Picture 12">
            <a:extLst>
              <a:ext uri="{FF2B5EF4-FFF2-40B4-BE49-F238E27FC236}">
                <a16:creationId xmlns:a16="http://schemas.microsoft.com/office/drawing/2014/main" id="{9B0CBE0C-20BF-82F6-AA3D-C63ED1A93811}"/>
              </a:ext>
            </a:extLst>
          </p:cNvPr>
          <p:cNvPicPr>
            <a:picLocks noChangeAspect="1"/>
          </p:cNvPicPr>
          <p:nvPr/>
        </p:nvPicPr>
        <p:blipFill>
          <a:blip r:embed="rId2"/>
          <a:stretch>
            <a:fillRect/>
          </a:stretch>
        </p:blipFill>
        <p:spPr>
          <a:xfrm>
            <a:off x="10291157" y="0"/>
            <a:ext cx="1893826" cy="959014"/>
          </a:xfrm>
          <a:prstGeom prst="rect">
            <a:avLst/>
          </a:prstGeom>
        </p:spPr>
      </p:pic>
    </p:spTree>
    <p:extLst>
      <p:ext uri="{BB962C8B-B14F-4D97-AF65-F5344CB8AC3E}">
        <p14:creationId xmlns:p14="http://schemas.microsoft.com/office/powerpoint/2010/main" val="87972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3A7A-3E7D-5F75-B736-3A420C4270A7}"/>
              </a:ext>
            </a:extLst>
          </p:cNvPr>
          <p:cNvSpPr>
            <a:spLocks noGrp="1"/>
          </p:cNvSpPr>
          <p:nvPr>
            <p:ph type="title"/>
          </p:nvPr>
        </p:nvSpPr>
        <p:spPr/>
        <p:txBody>
          <a:bodyPr/>
          <a:lstStyle/>
          <a:p>
            <a:r>
              <a:rPr lang="en-US" dirty="0"/>
              <a:t>Governor’s / Mayor’s Challenge (STRONG ACT Sec. 303)</a:t>
            </a:r>
          </a:p>
        </p:txBody>
      </p:sp>
      <p:sp>
        <p:nvSpPr>
          <p:cNvPr id="3" name="Content Placeholder 2">
            <a:extLst>
              <a:ext uri="{FF2B5EF4-FFF2-40B4-BE49-F238E27FC236}">
                <a16:creationId xmlns:a16="http://schemas.microsoft.com/office/drawing/2014/main" id="{33D1247D-DBFA-2466-3F77-57E7C3247E7B}"/>
              </a:ext>
            </a:extLst>
          </p:cNvPr>
          <p:cNvSpPr>
            <a:spLocks noGrp="1"/>
          </p:cNvSpPr>
          <p:nvPr>
            <p:ph idx="1"/>
          </p:nvPr>
        </p:nvSpPr>
        <p:spPr>
          <a:xfrm>
            <a:off x="536448" y="1313411"/>
            <a:ext cx="11119104" cy="4906374"/>
          </a:xfrm>
        </p:spPr>
        <p:txBody>
          <a:bodyPr/>
          <a:lstStyle/>
          <a:p>
            <a:pPr marL="285750" indent="-285750">
              <a:buFont typeface="Arial" panose="020B0604020202020204" pitchFamily="34" charset="0"/>
              <a:buChar char="•"/>
            </a:pPr>
            <a:r>
              <a:rPr lang="en-US" sz="2000" dirty="0"/>
              <a:t>VA / SAMHSA / State partnerships</a:t>
            </a:r>
            <a:r>
              <a:rPr lang="en-US" sz="2000" b="0" dirty="0"/>
              <a:t> to enhance and align state-wide suicide prevention efforts</a:t>
            </a:r>
          </a:p>
          <a:p>
            <a:pPr marL="285750" indent="-285750">
              <a:buFont typeface="Arial" panose="020B0604020202020204" pitchFamily="34" charset="0"/>
              <a:buChar char="•"/>
            </a:pPr>
            <a:r>
              <a:rPr lang="en-US" sz="2000" b="0" dirty="0"/>
              <a:t>Current partnering is all 50 states and 5 US territories. More than 1,500 active community coalitions</a:t>
            </a:r>
          </a:p>
          <a:p>
            <a:pPr marL="285750" indent="-285750">
              <a:buFont typeface="Arial" panose="020B0604020202020204" pitchFamily="34" charset="0"/>
              <a:buChar char="•"/>
            </a:pPr>
            <a:r>
              <a:rPr lang="en-US" sz="2000" b="0" dirty="0"/>
              <a:t>FY24 – FY26: award financial assistance to support the development and implementation of Suicide Mortality Review Committees to focus / guide local intervention needs.</a:t>
            </a:r>
            <a:endParaRPr lang="en-US" sz="2000" dirty="0"/>
          </a:p>
        </p:txBody>
      </p:sp>
      <p:pic>
        <p:nvPicPr>
          <p:cNvPr id="1026" name="Picture 2">
            <a:extLst>
              <a:ext uri="{FF2B5EF4-FFF2-40B4-BE49-F238E27FC236}">
                <a16:creationId xmlns:a16="http://schemas.microsoft.com/office/drawing/2014/main" id="{391D7C57-9CE3-9C77-CB5A-B43B94971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084" y="3300154"/>
            <a:ext cx="8561832" cy="305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69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609600" y="685800"/>
            <a:ext cx="10515600" cy="952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600"/>
              <a:buNone/>
            </a:pPr>
            <a:r>
              <a:rPr lang="en-US" dirty="0">
                <a:solidFill>
                  <a:srgbClr val="37308D"/>
                </a:solidFill>
              </a:rPr>
              <a:t>Mission Daybreak</a:t>
            </a:r>
            <a:endParaRPr dirty="0">
              <a:solidFill>
                <a:srgbClr val="37308D"/>
              </a:solidFill>
            </a:endParaRPr>
          </a:p>
        </p:txBody>
      </p:sp>
      <p:sp>
        <p:nvSpPr>
          <p:cNvPr id="77" name="Google Shape;77;p4"/>
          <p:cNvSpPr txBox="1"/>
          <p:nvPr/>
        </p:nvSpPr>
        <p:spPr>
          <a:xfrm>
            <a:off x="1783200" y="1508200"/>
            <a:ext cx="9440462" cy="888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37308D"/>
                </a:solidFill>
                <a:effectLst/>
                <a:uLnTx/>
                <a:uFillTx/>
                <a:latin typeface="Public Sans"/>
                <a:ea typeface="Public Sans"/>
                <a:cs typeface="Public Sans"/>
                <a:sym typeface="Public Sans"/>
              </a:rPr>
              <a:t>National Innovations Grand Challenge (Call to Action)</a:t>
            </a:r>
            <a:endParaRPr kumimoji="0" sz="1400" b="0" i="0" u="none" strike="noStrike" kern="0" cap="none" spc="0" normalizeH="0" baseline="0" noProof="0" dirty="0">
              <a:ln>
                <a:noFill/>
              </a:ln>
              <a:solidFill>
                <a:srgbClr val="000000"/>
              </a:solidFill>
              <a:effectLst/>
              <a:uLnTx/>
              <a:uFillTx/>
              <a:latin typeface="Public Sans"/>
              <a:ea typeface="Public Sans"/>
              <a:cs typeface="Public Sans"/>
              <a:sym typeface="Public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7308D"/>
                </a:solidFill>
                <a:effectLst/>
                <a:uLnTx/>
                <a:uFillTx/>
                <a:latin typeface="Public Sans"/>
                <a:ea typeface="Public Sans"/>
                <a:cs typeface="Public Sans"/>
                <a:sym typeface="Public Sans"/>
              </a:rPr>
              <a:t>Launched in May (2022) and final awards announced in February (2023). Received &gt;1,300 concept submissions from Veterans, VSOs, health tech companies, community-based organizations, and universities.</a:t>
            </a:r>
            <a:endParaRPr kumimoji="0" sz="1400" b="0" i="0" u="none" strike="noStrike" kern="0" cap="none" spc="0" normalizeH="0" baseline="0" noProof="0" dirty="0">
              <a:ln>
                <a:noFill/>
              </a:ln>
              <a:solidFill>
                <a:srgbClr val="000000"/>
              </a:solidFill>
              <a:effectLst/>
              <a:uLnTx/>
              <a:uFillTx/>
              <a:latin typeface="Public Sans"/>
              <a:ea typeface="Public Sans"/>
              <a:cs typeface="Public Sans"/>
              <a:sym typeface="Public Sans"/>
            </a:endParaRPr>
          </a:p>
        </p:txBody>
      </p:sp>
      <p:pic>
        <p:nvPicPr>
          <p:cNvPr id="78" name="Google Shape;78;p4"/>
          <p:cNvPicPr preferRelativeResize="0"/>
          <p:nvPr/>
        </p:nvPicPr>
        <p:blipFill rotWithShape="1">
          <a:blip r:embed="rId3">
            <a:alphaModFix/>
          </a:blip>
          <a:srcRect/>
          <a:stretch/>
        </p:blipFill>
        <p:spPr>
          <a:xfrm>
            <a:off x="708062" y="1581565"/>
            <a:ext cx="741223" cy="741223"/>
          </a:xfrm>
          <a:prstGeom prst="rect">
            <a:avLst/>
          </a:prstGeom>
          <a:noFill/>
          <a:ln>
            <a:noFill/>
          </a:ln>
        </p:spPr>
      </p:pic>
      <p:sp>
        <p:nvSpPr>
          <p:cNvPr id="79" name="Google Shape;79;p4"/>
          <p:cNvSpPr txBox="1"/>
          <p:nvPr/>
        </p:nvSpPr>
        <p:spPr>
          <a:xfrm>
            <a:off x="1783199" y="5633075"/>
            <a:ext cx="9437881" cy="856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37308D"/>
                </a:solidFill>
                <a:effectLst/>
                <a:uLnTx/>
                <a:uFillTx/>
                <a:latin typeface="Public Sans"/>
                <a:ea typeface="Public Sans"/>
                <a:cs typeface="Public Sans"/>
                <a:sym typeface="Public Sans"/>
              </a:rPr>
              <a:t>Advancing Opportunities</a:t>
            </a:r>
            <a:endParaRPr kumimoji="0" sz="1400" b="0" i="0" u="none" strike="noStrike" kern="0" cap="none" spc="0" normalizeH="0" baseline="0" noProof="0" dirty="0">
              <a:ln>
                <a:noFill/>
              </a:ln>
              <a:solidFill>
                <a:srgbClr val="000000"/>
              </a:solidFill>
              <a:effectLst/>
              <a:uLnTx/>
              <a:uFillTx/>
              <a:latin typeface="Public Sans"/>
              <a:ea typeface="Public Sans"/>
              <a:cs typeface="Public Sans"/>
              <a:sym typeface="Public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dirty="0">
                <a:solidFill>
                  <a:srgbClr val="37308D"/>
                </a:solidFill>
                <a:latin typeface="Public Sans"/>
                <a:ea typeface="Public Sans"/>
                <a:cs typeface="Public Sans"/>
                <a:sym typeface="Public Sans"/>
              </a:rPr>
              <a:t>VA has begun pilots with several of these projects to test and scale solutions for outreach to high-risk Veteran populations (transitioning Veterans, geographically remote Veterans, minority Veterans, etc.)</a:t>
            </a:r>
            <a:r>
              <a:rPr kumimoji="0" lang="en-US" sz="1400" b="0" i="0" u="none" strike="noStrike" kern="0" cap="none" spc="0" normalizeH="0" baseline="0" noProof="0" dirty="0">
                <a:ln>
                  <a:noFill/>
                </a:ln>
                <a:solidFill>
                  <a:srgbClr val="37308D"/>
                </a:solidFill>
                <a:effectLst/>
                <a:uLnTx/>
                <a:uFillTx/>
                <a:latin typeface="Public Sans"/>
                <a:ea typeface="Public Sans"/>
                <a:cs typeface="Public Sans"/>
                <a:sym typeface="Public Sans"/>
              </a:rPr>
              <a:t>.</a:t>
            </a:r>
            <a:br>
              <a:rPr kumimoji="0" lang="en-US" sz="1400" b="0" i="0" u="none" strike="noStrike" kern="0" cap="none" spc="0" normalizeH="0" baseline="0" noProof="0" dirty="0">
                <a:ln>
                  <a:noFill/>
                </a:ln>
                <a:solidFill>
                  <a:srgbClr val="000000"/>
                </a:solidFill>
                <a:effectLst/>
                <a:uLnTx/>
                <a:uFillTx/>
                <a:latin typeface="Public Sans"/>
                <a:ea typeface="Public Sans"/>
                <a:cs typeface="Public Sans"/>
                <a:sym typeface="Public Sans"/>
              </a:rPr>
            </a:br>
            <a:endParaRPr kumimoji="0" sz="1400" b="0" i="0" u="none" strike="noStrike" kern="0" cap="none" spc="0" normalizeH="0" baseline="0" noProof="0" dirty="0">
              <a:ln>
                <a:noFill/>
              </a:ln>
              <a:solidFill>
                <a:srgbClr val="37308D"/>
              </a:solidFill>
              <a:effectLst/>
              <a:uLnTx/>
              <a:uFillTx/>
              <a:latin typeface="Public Sans"/>
              <a:ea typeface="Public Sans"/>
              <a:cs typeface="Public Sans"/>
              <a:sym typeface="Public Sans"/>
            </a:endParaRPr>
          </a:p>
        </p:txBody>
      </p:sp>
      <p:pic>
        <p:nvPicPr>
          <p:cNvPr id="80" name="Google Shape;80;p4"/>
          <p:cNvPicPr preferRelativeResize="0"/>
          <p:nvPr/>
        </p:nvPicPr>
        <p:blipFill rotWithShape="1">
          <a:blip r:embed="rId4">
            <a:alphaModFix/>
          </a:blip>
          <a:srcRect/>
          <a:stretch/>
        </p:blipFill>
        <p:spPr>
          <a:xfrm>
            <a:off x="708046" y="4562964"/>
            <a:ext cx="741223" cy="686317"/>
          </a:xfrm>
          <a:prstGeom prst="rect">
            <a:avLst/>
          </a:prstGeom>
          <a:noFill/>
          <a:ln>
            <a:noFill/>
          </a:ln>
        </p:spPr>
      </p:pic>
      <p:sp>
        <p:nvSpPr>
          <p:cNvPr id="81" name="Google Shape;81;p4"/>
          <p:cNvSpPr txBox="1"/>
          <p:nvPr/>
        </p:nvSpPr>
        <p:spPr>
          <a:xfrm>
            <a:off x="1785780" y="2484516"/>
            <a:ext cx="9437881" cy="954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37308D"/>
                </a:solidFill>
                <a:effectLst/>
                <a:uLnTx/>
                <a:uFillTx/>
                <a:latin typeface="Public Sans"/>
                <a:ea typeface="Public Sans"/>
                <a:cs typeface="Public Sans"/>
                <a:sym typeface="Public Sans"/>
              </a:rPr>
              <a:t>Mentorship</a:t>
            </a:r>
            <a:endParaRPr kumimoji="0" sz="1400" b="0" i="0" u="none" strike="noStrike" kern="0" cap="none" spc="0" normalizeH="0" baseline="0" noProof="0" dirty="0">
              <a:ln>
                <a:noFill/>
              </a:ln>
              <a:solidFill>
                <a:srgbClr val="000000"/>
              </a:solidFill>
              <a:effectLst/>
              <a:uLnTx/>
              <a:uFillTx/>
              <a:latin typeface="Public Sans"/>
              <a:ea typeface="Public Sans"/>
              <a:cs typeface="Public Sans"/>
              <a:sym typeface="Public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7308D"/>
                </a:solidFill>
                <a:effectLst/>
                <a:uLnTx/>
                <a:uFillTx/>
                <a:latin typeface="Public Sans"/>
                <a:ea typeface="Public Sans"/>
                <a:cs typeface="Public Sans"/>
                <a:sym typeface="Public Sans"/>
              </a:rPr>
              <a:t>30 finalist submissions were selected and awarded funding to scale proposals for testing to demonstrate impact in reducing Veteran suicide. These finalists were provided mentorship and funding to develop and test proposals. </a:t>
            </a:r>
            <a:endParaRPr kumimoji="0" sz="1400" b="0" i="0" u="none" strike="noStrike" kern="0" cap="none" spc="0" normalizeH="0" baseline="0" noProof="0" dirty="0">
              <a:ln>
                <a:noFill/>
              </a:ln>
              <a:solidFill>
                <a:srgbClr val="000000"/>
              </a:solidFill>
              <a:effectLst/>
              <a:uLnTx/>
              <a:uFillTx/>
              <a:latin typeface="Public Sans"/>
              <a:ea typeface="Public Sans"/>
              <a:cs typeface="Public Sans"/>
              <a:sym typeface="Public Sans"/>
            </a:endParaRPr>
          </a:p>
        </p:txBody>
      </p:sp>
      <p:pic>
        <p:nvPicPr>
          <p:cNvPr id="82" name="Google Shape;82;p4" descr="Shape&#10;&#10;Description automatically generated with low confidence"/>
          <p:cNvPicPr preferRelativeResize="0"/>
          <p:nvPr/>
        </p:nvPicPr>
        <p:blipFill rotWithShape="1">
          <a:blip r:embed="rId5">
            <a:alphaModFix/>
          </a:blip>
          <a:srcRect b="16518"/>
          <a:stretch/>
        </p:blipFill>
        <p:spPr>
          <a:xfrm>
            <a:off x="608000" y="2568991"/>
            <a:ext cx="940536" cy="785166"/>
          </a:xfrm>
          <a:prstGeom prst="rect">
            <a:avLst/>
          </a:prstGeom>
          <a:noFill/>
          <a:ln>
            <a:noFill/>
          </a:ln>
        </p:spPr>
      </p:pic>
      <p:sp>
        <p:nvSpPr>
          <p:cNvPr id="83" name="Google Shape;83;p4"/>
          <p:cNvSpPr txBox="1"/>
          <p:nvPr/>
        </p:nvSpPr>
        <p:spPr>
          <a:xfrm>
            <a:off x="1794014" y="4590702"/>
            <a:ext cx="9689936" cy="954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kern="0" dirty="0">
                <a:solidFill>
                  <a:srgbClr val="37308D"/>
                </a:solidFill>
                <a:latin typeface="Public Sans"/>
                <a:ea typeface="Public Sans"/>
                <a:cs typeface="Public Sans"/>
                <a:sym typeface="Public Sans"/>
              </a:rPr>
              <a:t>Finalist Selections</a:t>
            </a:r>
            <a:endParaRPr kumimoji="0" sz="1400" b="0" i="0" u="none" strike="noStrike" kern="0" cap="none" spc="0" normalizeH="0" baseline="0" noProof="0" dirty="0">
              <a:ln>
                <a:noFill/>
              </a:ln>
              <a:solidFill>
                <a:srgbClr val="000000"/>
              </a:solidFill>
              <a:effectLst/>
              <a:uLnTx/>
              <a:uFillTx/>
              <a:latin typeface="Public Sans"/>
              <a:ea typeface="Public Sans"/>
              <a:cs typeface="Public Sans"/>
              <a:sym typeface="Public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dirty="0">
                <a:solidFill>
                  <a:srgbClr val="37308D"/>
                </a:solidFill>
                <a:latin typeface="Public Sans"/>
                <a:ea typeface="Public Sans"/>
                <a:cs typeface="Public Sans"/>
                <a:sym typeface="Public Sans"/>
              </a:rPr>
              <a:t>10 winners were selected: including AI technologies to train crisis line / front line responders, apps to provide comprehensive / integrated services to geographically remote and under-served Veterans (AI/AN), LMS technologies, peer support engagement platforms, predictive analytic applications, and more.</a:t>
            </a:r>
            <a:endParaRPr kumimoji="0" sz="1400" b="0" i="0" u="none" strike="noStrike" kern="0" cap="none" spc="0" normalizeH="0" baseline="0" noProof="0" dirty="0">
              <a:ln>
                <a:noFill/>
              </a:ln>
              <a:solidFill>
                <a:srgbClr val="000000"/>
              </a:solidFill>
              <a:effectLst/>
              <a:uLnTx/>
              <a:uFillTx/>
              <a:latin typeface="Public Sans"/>
              <a:ea typeface="Public Sans"/>
              <a:cs typeface="Public Sans"/>
              <a:sym typeface="Public Sans"/>
            </a:endParaRPr>
          </a:p>
        </p:txBody>
      </p:sp>
      <p:pic>
        <p:nvPicPr>
          <p:cNvPr id="84" name="Google Shape;84;p4"/>
          <p:cNvPicPr preferRelativeResize="0"/>
          <p:nvPr/>
        </p:nvPicPr>
        <p:blipFill rotWithShape="1">
          <a:blip r:embed="rId6">
            <a:alphaModFix/>
          </a:blip>
          <a:srcRect l="9480" t="-1203" r="-9480" b="20428"/>
          <a:stretch/>
        </p:blipFill>
        <p:spPr>
          <a:xfrm>
            <a:off x="708050" y="5456475"/>
            <a:ext cx="1010399" cy="816125"/>
          </a:xfrm>
          <a:prstGeom prst="rect">
            <a:avLst/>
          </a:prstGeom>
          <a:noFill/>
          <a:ln>
            <a:noFill/>
          </a:ln>
        </p:spPr>
      </p:pic>
      <p:sp>
        <p:nvSpPr>
          <p:cNvPr id="85" name="Google Shape;85;p4"/>
          <p:cNvSpPr txBox="1"/>
          <p:nvPr/>
        </p:nvSpPr>
        <p:spPr>
          <a:xfrm>
            <a:off x="1792926" y="3548326"/>
            <a:ext cx="9332274" cy="954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37308D"/>
                </a:solidFill>
                <a:effectLst/>
                <a:uLnTx/>
                <a:uFillTx/>
                <a:latin typeface="Public Sans"/>
                <a:ea typeface="Public Sans"/>
                <a:cs typeface="Public Sans"/>
                <a:sym typeface="Public Sans"/>
              </a:rPr>
              <a:t>Technology Partner Support</a:t>
            </a:r>
            <a:endParaRPr kumimoji="0" sz="1400" b="0" i="0" u="none" strike="noStrike" kern="0" cap="none" spc="0" normalizeH="0" baseline="0" noProof="0" dirty="0">
              <a:ln>
                <a:noFill/>
              </a:ln>
              <a:solidFill>
                <a:srgbClr val="000000"/>
              </a:solidFill>
              <a:effectLst/>
              <a:uLnTx/>
              <a:uFillTx/>
              <a:latin typeface="Public Sans"/>
              <a:ea typeface="Public Sans"/>
              <a:cs typeface="Public Sans"/>
              <a:sym typeface="Public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7308D"/>
                </a:solidFill>
                <a:effectLst/>
                <a:uLnTx/>
                <a:uFillTx/>
                <a:latin typeface="Public Sans"/>
                <a:ea typeface="Public Sans"/>
                <a:cs typeface="Public Sans"/>
                <a:sym typeface="Public Sans"/>
              </a:rPr>
              <a:t>Solutions were geared towards (1) increasing lethal means safety (2) application of AI to identify individuals at risk for early intervention / prevention and (3) applications to increase access / engagement in care (including peer support engagements)</a:t>
            </a:r>
            <a:endParaRPr kumimoji="0" sz="1400" b="0" i="0" u="none" strike="noStrike" kern="0" cap="none" spc="0" normalizeH="0" baseline="0" noProof="0" dirty="0">
              <a:ln>
                <a:noFill/>
              </a:ln>
              <a:solidFill>
                <a:srgbClr val="000000"/>
              </a:solidFill>
              <a:effectLst/>
              <a:uLnTx/>
              <a:uFillTx/>
              <a:latin typeface="Public Sans"/>
              <a:ea typeface="Public Sans"/>
              <a:cs typeface="Public Sans"/>
              <a:sym typeface="Public Sans"/>
            </a:endParaRPr>
          </a:p>
        </p:txBody>
      </p:sp>
      <p:pic>
        <p:nvPicPr>
          <p:cNvPr id="86" name="Google Shape;86;p4"/>
          <p:cNvPicPr preferRelativeResize="0"/>
          <p:nvPr/>
        </p:nvPicPr>
        <p:blipFill rotWithShape="1">
          <a:blip r:embed="rId7">
            <a:alphaModFix/>
          </a:blip>
          <a:srcRect b="19231"/>
          <a:stretch/>
        </p:blipFill>
        <p:spPr>
          <a:xfrm>
            <a:off x="573459" y="3527000"/>
            <a:ext cx="1010399" cy="816114"/>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pN0S0yLTHSz4seD6zl8d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CuqL6sHjSFqB7iDb6I5_E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TvV8VjnQ3KtGYKFWPYrm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38b7QJO9TC.VqwyYWAmpI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SUlK9weTQ6bmEsgajBa2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LSUlK9weTQ6bmEsgajBa2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Z233epOWRAS05kxGm4n.3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nr5grWUS3KnwFzU3.H4U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qUW65KrRuqrxpeIkmPQQ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qUW65KrRuqrxpeIkmPQQ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1Bh2SXgTsOruDXzrjLH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mZGaB_iyMtJiQiZxleI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_idHf1GpBnwBwKxoEfkAf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WAzldlpW18fzcxXiOeKQcw"/>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0.xml><?xml version="1.0" encoding="utf-8"?>
<a:theme xmlns:a="http://schemas.openxmlformats.org/drawingml/2006/main" name="VHA1">
  <a:themeElements>
    <a:clrScheme name="Custom 1">
      <a:dk1>
        <a:srgbClr val="000000"/>
      </a:dk1>
      <a:lt1>
        <a:srgbClr val="FFFFFF"/>
      </a:lt1>
      <a:dk2>
        <a:srgbClr val="003F72"/>
      </a:dk2>
      <a:lt2>
        <a:srgbClr val="808080"/>
      </a:lt2>
      <a:accent1>
        <a:srgbClr val="003F72"/>
      </a:accent1>
      <a:accent2>
        <a:srgbClr val="0083BE"/>
      </a:accent2>
      <a:accent3>
        <a:srgbClr val="05B2FF"/>
      </a:accent3>
      <a:accent4>
        <a:srgbClr val="7FD7FF"/>
      </a:accent4>
      <a:accent5>
        <a:srgbClr val="BFEBFF"/>
      </a:accent5>
      <a:accent6>
        <a:srgbClr val="E2E2E2"/>
      </a:accent6>
      <a:hlink>
        <a:srgbClr val="772432"/>
      </a:hlink>
      <a:folHlink>
        <a:srgbClr val="E6ACB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2E2"/>
        </a:solidFill>
        <a:ln w="9525">
          <a:solidFill>
            <a:srgbClr val="E2E2E2"/>
          </a:solidFill>
        </a:ln>
        <a:effectLst/>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err="1" smtClean="0"/>
        </a:defPPr>
      </a:lstStyle>
    </a:txDef>
  </a:objectDefaults>
  <a:extraClrSchemeLst/>
  <a:extLst>
    <a:ext uri="{05A4C25C-085E-4340-85A3-A5531E510DB2}">
      <thm15:themeFamily xmlns:thm15="http://schemas.microsoft.com/office/thememl/2012/main" name="VHA1" id="{1D3101AB-9FD5-4926-94DE-55FF5EF057CD}" vid="{99EC0F09-F9D4-4A63-B19D-59AD0C8A074F}"/>
    </a:ext>
  </a:extLst>
</a:theme>
</file>

<file path=ppt/theme/theme11.xml><?xml version="1.0" encoding="utf-8"?>
<a:theme xmlns:a="http://schemas.openxmlformats.org/drawingml/2006/main" name="Daybreak Theme">
  <a:themeElements>
    <a:clrScheme name="Rural Tech Project">
      <a:dk1>
        <a:srgbClr val="37308D"/>
      </a:dk1>
      <a:lt1>
        <a:srgbClr val="F7F7F7"/>
      </a:lt1>
      <a:dk2>
        <a:srgbClr val="EDEADF"/>
      </a:dk2>
      <a:lt2>
        <a:srgbClr val="201E50"/>
      </a:lt2>
      <a:accent1>
        <a:srgbClr val="FBD680"/>
      </a:accent1>
      <a:accent2>
        <a:srgbClr val="DD2F2F"/>
      </a:accent2>
      <a:accent3>
        <a:srgbClr val="A7C1E5"/>
      </a:accent3>
      <a:accent4>
        <a:srgbClr val="EAE3CA"/>
      </a:accent4>
      <a:accent5>
        <a:srgbClr val="0E785E"/>
      </a:accent5>
      <a:accent6>
        <a:srgbClr val="FFFFFF"/>
      </a:accent6>
      <a:hlink>
        <a:srgbClr val="DD2F2F"/>
      </a:hlink>
      <a:folHlink>
        <a:srgbClr val="0E78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3.xml><?xml version="1.0" encoding="utf-8"?>
<a:theme xmlns:a="http://schemas.openxmlformats.org/drawingml/2006/main" name="2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4.xml><?xml version="1.0" encoding="utf-8"?>
<a:theme xmlns:a="http://schemas.openxmlformats.org/drawingml/2006/main" name="3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5.xml><?xml version="1.0" encoding="utf-8"?>
<a:theme xmlns:a="http://schemas.openxmlformats.org/drawingml/2006/main" name="4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6.xml><?xml version="1.0" encoding="utf-8"?>
<a:theme xmlns:a="http://schemas.openxmlformats.org/drawingml/2006/main" name="5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7.xml><?xml version="1.0" encoding="utf-8"?>
<a:theme xmlns:a="http://schemas.openxmlformats.org/drawingml/2006/main" name="6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8.xml><?xml version="1.0" encoding="utf-8"?>
<a:theme xmlns:a="http://schemas.openxmlformats.org/drawingml/2006/main" name="7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9.xml><?xml version="1.0" encoding="utf-8"?>
<a:theme xmlns:a="http://schemas.openxmlformats.org/drawingml/2006/main" name="1_Content">
  <a:themeElements>
    <a:clrScheme name="Custom 5">
      <a:dk1>
        <a:srgbClr val="575454"/>
      </a:dk1>
      <a:lt1>
        <a:sysClr val="window" lastClr="FFFFFF"/>
      </a:lt1>
      <a:dk2>
        <a:srgbClr val="225787"/>
      </a:dk2>
      <a:lt2>
        <a:srgbClr val="E7E6E6"/>
      </a:lt2>
      <a:accent1>
        <a:srgbClr val="D1E3F3"/>
      </a:accent1>
      <a:accent2>
        <a:srgbClr val="FFEFBF"/>
      </a:accent2>
      <a:accent3>
        <a:srgbClr val="C5E0B3"/>
      </a:accent3>
      <a:accent4>
        <a:srgbClr val="BF9000"/>
      </a:accent4>
      <a:accent5>
        <a:srgbClr val="1E4E79"/>
      </a:accent5>
      <a:accent6>
        <a:srgbClr val="70AD47"/>
      </a:accent6>
      <a:hlink>
        <a:srgbClr val="0563C1"/>
      </a:hlink>
      <a:folHlink>
        <a:srgbClr val="C2B7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ormulary Powerpoint  -  Read-Only" id="{BFE91549-4D3D-49DE-B6A8-517B32D0BA61}" vid="{DAEEA50E-EB7C-42BE-9C9A-C1F524AC2FA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9dd3c4c0-e286-43fe-b887-39deddaefaea">
      <Terms xmlns="http://schemas.microsoft.com/office/infopath/2007/PartnerControls"/>
    </lcf76f155ced4ddcb4097134ff3c332f>
    <_ip_UnifiedCompliancePolicyProperties xmlns="http://schemas.microsoft.com/sharepoint/v3" xsi:nil="true"/>
    <TaxCatchAll xmlns="1db9ae3e-2576-4907-956c-351f383175d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374CFB35A60C46ABFC7727C51FE25A" ma:contentTypeVersion="16" ma:contentTypeDescription="Create a new document." ma:contentTypeScope="" ma:versionID="2878060bccf48ffbc5050dc97b4d1a56">
  <xsd:schema xmlns:xsd="http://www.w3.org/2001/XMLSchema" xmlns:xs="http://www.w3.org/2001/XMLSchema" xmlns:p="http://schemas.microsoft.com/office/2006/metadata/properties" xmlns:ns1="http://schemas.microsoft.com/sharepoint/v3" xmlns:ns2="9dd3c4c0-e286-43fe-b887-39deddaefaea" xmlns:ns3="1db9ae3e-2576-4907-956c-351f383175d8" targetNamespace="http://schemas.microsoft.com/office/2006/metadata/properties" ma:root="true" ma:fieldsID="08fc9f0eb7c94f729166ad158ecc11ad" ns1:_="" ns2:_="" ns3:_="">
    <xsd:import namespace="http://schemas.microsoft.com/sharepoint/v3"/>
    <xsd:import namespace="9dd3c4c0-e286-43fe-b887-39deddaefaea"/>
    <xsd:import namespace="1db9ae3e-2576-4907-956c-351f383175d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d3c4c0-e286-43fe-b887-39deddaefa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b9ae3e-2576-4907-956c-351f383175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ea5dfd6-892e-4ef4-bd0a-62fff41dca17}" ma:internalName="TaxCatchAll" ma:showField="CatchAllData" ma:web="1db9ae3e-2576-4907-956c-351f383175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BABBC1-510B-498E-8648-BB5C1F939242}">
  <ds:schemaRefs>
    <ds:schemaRef ds:uri="http://purl.org/dc/elements/1.1/"/>
    <ds:schemaRef ds:uri="http://schemas.openxmlformats.org/package/2006/metadata/core-properties"/>
    <ds:schemaRef ds:uri="http://purl.org/dc/dcmitype/"/>
    <ds:schemaRef ds:uri="http://schemas.microsoft.com/office/infopath/2007/PartnerControls"/>
    <ds:schemaRef ds:uri="9dd3c4c0-e286-43fe-b887-39deddaefaea"/>
    <ds:schemaRef ds:uri="http://schemas.microsoft.com/office/2006/metadata/properties"/>
    <ds:schemaRef ds:uri="http://schemas.microsoft.com/office/2006/documentManagement/types"/>
    <ds:schemaRef ds:uri="http://schemas.microsoft.com/sharepoint/v3"/>
    <ds:schemaRef ds:uri="1db9ae3e-2576-4907-956c-351f383175d8"/>
    <ds:schemaRef ds:uri="http://www.w3.org/XML/1998/namespace"/>
    <ds:schemaRef ds:uri="http://purl.org/dc/terms/"/>
  </ds:schemaRefs>
</ds:datastoreItem>
</file>

<file path=customXml/itemProps2.xml><?xml version="1.0" encoding="utf-8"?>
<ds:datastoreItem xmlns:ds="http://schemas.openxmlformats.org/officeDocument/2006/customXml" ds:itemID="{EEB0EF2F-66D2-44F4-A4D9-BB73C56F9B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d3c4c0-e286-43fe-b887-39deddaefaea"/>
    <ds:schemaRef ds:uri="1db9ae3e-2576-4907-956c-351f38317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54EB79-0DCF-40E4-877B-24A99FE1C6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1736</TotalTime>
  <Words>2981</Words>
  <Application>Microsoft Office PowerPoint</Application>
  <PresentationFormat>Widescreen</PresentationFormat>
  <Paragraphs>306</Paragraphs>
  <Slides>23</Slides>
  <Notes>13</Notes>
  <HiddenSlides>0</HiddenSlides>
  <MMClips>0</MMClips>
  <ScaleCrop>false</ScaleCrop>
  <HeadingPairs>
    <vt:vector size="8" baseType="variant">
      <vt:variant>
        <vt:lpstr>Fonts Used</vt:lpstr>
      </vt:variant>
      <vt:variant>
        <vt:i4>6</vt:i4>
      </vt:variant>
      <vt:variant>
        <vt:lpstr>Theme</vt:lpstr>
      </vt:variant>
      <vt:variant>
        <vt:i4>11</vt:i4>
      </vt:variant>
      <vt:variant>
        <vt:lpstr>Embedded OLE Servers</vt:lpstr>
      </vt:variant>
      <vt:variant>
        <vt:i4>1</vt:i4>
      </vt:variant>
      <vt:variant>
        <vt:lpstr>Slide Titles</vt:lpstr>
      </vt:variant>
      <vt:variant>
        <vt:i4>23</vt:i4>
      </vt:variant>
    </vt:vector>
  </HeadingPairs>
  <TitlesOfParts>
    <vt:vector size="41" baseType="lpstr">
      <vt:lpstr>Arial</vt:lpstr>
      <vt:lpstr>Calibri</vt:lpstr>
      <vt:lpstr>Public Sans</vt:lpstr>
      <vt:lpstr>Times</vt:lpstr>
      <vt:lpstr>Times New Roman</vt:lpstr>
      <vt:lpstr>Wingdings</vt:lpstr>
      <vt:lpstr>MyVA</vt:lpstr>
      <vt:lpstr>1_MyVA</vt:lpstr>
      <vt:lpstr>2_MyVA</vt:lpstr>
      <vt:lpstr>3_MyVA</vt:lpstr>
      <vt:lpstr>4_MyVA</vt:lpstr>
      <vt:lpstr>5_MyVA</vt:lpstr>
      <vt:lpstr>6_MyVA</vt:lpstr>
      <vt:lpstr>7_MyVA</vt:lpstr>
      <vt:lpstr>1_Content</vt:lpstr>
      <vt:lpstr>VHA1</vt:lpstr>
      <vt:lpstr>Daybreak Theme</vt:lpstr>
      <vt:lpstr>think-cell Slide</vt:lpstr>
      <vt:lpstr>Veterans Health Administration</vt:lpstr>
      <vt:lpstr>Suicide in Context</vt:lpstr>
      <vt:lpstr>Overview</vt:lpstr>
      <vt:lpstr>Narrowing the Focus on Drivers of Risk (Unique Veteran Factors)</vt:lpstr>
      <vt:lpstr>Suicide Deaths and Rates Among Recent Veteran VHA Users, by Mental Health and SUD Diagnoses, 2019 and 2020 </vt:lpstr>
      <vt:lpstr>Suicide Deaths, Methods Involved, 2020 compared to 2001</vt:lpstr>
      <vt:lpstr>Staff Sergeant Parker Gordon Fox Suicide Prevention Grants</vt:lpstr>
      <vt:lpstr>Governor’s / Mayor’s Challenge (STRONG ACT Sec. 303)</vt:lpstr>
      <vt:lpstr>Mission Daybreak</vt:lpstr>
      <vt:lpstr>Unadjusted Suicide Rate Per 100,000, Veterans, by Age Group, 2001-2020</vt:lpstr>
      <vt:lpstr>Unadjusted Suicide Rates, Veterans, by Race, 2001–2020</vt:lpstr>
      <vt:lpstr>Unadjusted Suicide Rate Per 100,000 Person-Years, Recent Veteran VHA Users, by Urban, Rural or Highly Rural Status, 2001–2020 </vt:lpstr>
      <vt:lpstr>Lethal Means Safety Works</vt:lpstr>
      <vt:lpstr>PowerPoint Presentation</vt:lpstr>
      <vt:lpstr>Resources for Veterans, Families, Peers, and other Supports</vt:lpstr>
      <vt:lpstr>Free Training Resources | First Responders, Law Enforcement, Public Safety</vt:lpstr>
      <vt:lpstr>Health Care Providers, Educators, and Clinicians</vt:lpstr>
      <vt:lpstr>Lethal Means Safety Resources </vt:lpstr>
      <vt:lpstr>Training (Free)</vt:lpstr>
      <vt:lpstr>Free, Confidential Support 24/7/365</vt:lpstr>
      <vt:lpstr>https://www.veteranscrisisline.net/find-resources/local-resources/</vt:lpstr>
      <vt:lpstr>  Mental Health Mobile Apps</vt:lpstr>
      <vt:lpstr>Suicide  is preventable.</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Burnett, Todd D. (VACO)</cp:lastModifiedBy>
  <cp:revision>22</cp:revision>
  <cp:lastPrinted>2018-01-09T17:33:44Z</cp:lastPrinted>
  <dcterms:created xsi:type="dcterms:W3CDTF">2016-05-04T17:57:56Z</dcterms:created>
  <dcterms:modified xsi:type="dcterms:W3CDTF">2023-10-05T12:42:21Z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0x010100DF374CFB35A60C46ABFC7727C51FE25A</vt:lpwstr>
  </property>
  <property fmtid="{D5CDD505-2E9C-101B-9397-08002B2CF9AE}" pid="3" name="MediaServiceImageTags">
    <vt:lpwstr/>
  </property>
</Properties>
</file>